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42" r:id="rId3"/>
    <p:sldId id="343" r:id="rId4"/>
    <p:sldId id="347" r:id="rId5"/>
    <p:sldId id="346" r:id="rId6"/>
    <p:sldId id="351" r:id="rId7"/>
    <p:sldId id="338" r:id="rId8"/>
    <p:sldId id="344" r:id="rId9"/>
    <p:sldId id="345" r:id="rId10"/>
    <p:sldId id="323" r:id="rId11"/>
    <p:sldId id="33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CAB60CD-D75E-4F79-99F4-91FCC455649E}">
          <p14:sldIdLst>
            <p14:sldId id="256"/>
            <p14:sldId id="342"/>
            <p14:sldId id="343"/>
            <p14:sldId id="347"/>
            <p14:sldId id="346"/>
            <p14:sldId id="351"/>
            <p14:sldId id="338"/>
            <p14:sldId id="344"/>
            <p14:sldId id="345"/>
            <p14:sldId id="323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322"/>
    <a:srgbClr val="E84A27"/>
    <a:srgbClr val="5E6367"/>
    <a:srgbClr val="13294B"/>
    <a:srgbClr val="A7A9AC"/>
    <a:srgbClr val="414D5E"/>
    <a:srgbClr val="DE5A26"/>
    <a:srgbClr val="246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D6FF8-01B9-4FCF-AD58-6AF7575AD059}" v="108" dt="2022-12-07T05:21:08.36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748"/>
  </p:normalViewPr>
  <p:slideViewPr>
    <p:cSldViewPr snapToGrid="0" snapToObjects="1">
      <p:cViewPr>
        <p:scale>
          <a:sx n="70" d="100"/>
          <a:sy n="70" d="100"/>
        </p:scale>
        <p:origin x="1506" y="9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jjabi, Christopher" userId="36f45741-75b2-4784-ab4f-89d61593cd31" providerId="ADAL" clId="{074D6FF8-01B9-4FCF-AD58-6AF7575AD059}"/>
    <pc:docChg chg="undo custSel addSld delSld modSld sldOrd modSection">
      <pc:chgData name="Mujjabi, Christopher" userId="36f45741-75b2-4784-ab4f-89d61593cd31" providerId="ADAL" clId="{074D6FF8-01B9-4FCF-AD58-6AF7575AD059}" dt="2022-12-07T15:58:27.737" v="4266" actId="1076"/>
      <pc:docMkLst>
        <pc:docMk/>
      </pc:docMkLst>
      <pc:sldChg chg="addSp delSp modSp mod">
        <pc:chgData name="Mujjabi, Christopher" userId="36f45741-75b2-4784-ab4f-89d61593cd31" providerId="ADAL" clId="{074D6FF8-01B9-4FCF-AD58-6AF7575AD059}" dt="2022-12-06T21:55:04.132" v="1471" actId="1038"/>
        <pc:sldMkLst>
          <pc:docMk/>
          <pc:sldMk cId="1906969467" sldId="256"/>
        </pc:sldMkLst>
        <pc:spChg chg="mod">
          <ac:chgData name="Mujjabi, Christopher" userId="36f45741-75b2-4784-ab4f-89d61593cd31" providerId="ADAL" clId="{074D6FF8-01B9-4FCF-AD58-6AF7575AD059}" dt="2022-12-06T21:55:04.132" v="1471" actId="1038"/>
          <ac:spMkLst>
            <pc:docMk/>
            <pc:sldMk cId="1906969467" sldId="256"/>
            <ac:spMk id="2" creationId="{F14BBFDE-4288-4FB5-910D-6FD4F568C6E0}"/>
          </ac:spMkLst>
        </pc:spChg>
        <pc:spChg chg="del mod">
          <ac:chgData name="Mujjabi, Christopher" userId="36f45741-75b2-4784-ab4f-89d61593cd31" providerId="ADAL" clId="{074D6FF8-01B9-4FCF-AD58-6AF7575AD059}" dt="2022-12-06T21:17:55.974" v="974" actId="478"/>
          <ac:spMkLst>
            <pc:docMk/>
            <pc:sldMk cId="1906969467" sldId="256"/>
            <ac:spMk id="4" creationId="{7C302E92-8419-42CC-AD3C-55F336C96995}"/>
          </ac:spMkLst>
        </pc:spChg>
        <pc:spChg chg="del">
          <ac:chgData name="Mujjabi, Christopher" userId="36f45741-75b2-4784-ab4f-89d61593cd31" providerId="ADAL" clId="{074D6FF8-01B9-4FCF-AD58-6AF7575AD059}" dt="2022-12-06T20:30:47.403" v="4" actId="478"/>
          <ac:spMkLst>
            <pc:docMk/>
            <pc:sldMk cId="1906969467" sldId="256"/>
            <ac:spMk id="5" creationId="{7F008055-6516-4916-B61E-D3412C7635FC}"/>
          </ac:spMkLst>
        </pc:spChg>
        <pc:spChg chg="add del mod">
          <ac:chgData name="Mujjabi, Christopher" userId="36f45741-75b2-4784-ab4f-89d61593cd31" providerId="ADAL" clId="{074D6FF8-01B9-4FCF-AD58-6AF7575AD059}" dt="2022-12-06T21:06:52.928" v="291" actId="478"/>
          <ac:spMkLst>
            <pc:docMk/>
            <pc:sldMk cId="1906969467" sldId="256"/>
            <ac:spMk id="6" creationId="{2CA5D3A2-228E-4064-B5C1-F10844A00F40}"/>
          </ac:spMkLst>
        </pc:spChg>
        <pc:spChg chg="add mod">
          <ac:chgData name="Mujjabi, Christopher" userId="36f45741-75b2-4784-ab4f-89d61593cd31" providerId="ADAL" clId="{074D6FF8-01B9-4FCF-AD58-6AF7575AD059}" dt="2022-12-06T21:19:38.850" v="1198" actId="1038"/>
          <ac:spMkLst>
            <pc:docMk/>
            <pc:sldMk cId="1906969467" sldId="256"/>
            <ac:spMk id="8" creationId="{7DE45352-0804-42CD-8A0D-2A5052236AEC}"/>
          </ac:spMkLst>
        </pc:spChg>
        <pc:picChg chg="del">
          <ac:chgData name="Mujjabi, Christopher" userId="36f45741-75b2-4784-ab4f-89d61593cd31" providerId="ADAL" clId="{074D6FF8-01B9-4FCF-AD58-6AF7575AD059}" dt="2022-12-06T20:30:43.287" v="3" actId="478"/>
          <ac:picMkLst>
            <pc:docMk/>
            <pc:sldMk cId="1906969467" sldId="256"/>
            <ac:picMk id="3" creationId="{A11E79B4-3DE5-4E1D-BDD5-A932D648323D}"/>
          </ac:picMkLst>
        </pc:picChg>
        <pc:picChg chg="add mod ord">
          <ac:chgData name="Mujjabi, Christopher" userId="36f45741-75b2-4784-ab4f-89d61593cd31" providerId="ADAL" clId="{074D6FF8-01B9-4FCF-AD58-6AF7575AD059}" dt="2022-12-06T21:54:54.594" v="1466" actId="1076"/>
          <ac:picMkLst>
            <pc:docMk/>
            <pc:sldMk cId="1906969467" sldId="256"/>
            <ac:picMk id="7" creationId="{CA6C7159-D081-4C05-BFDA-2AF4FD05FD7E}"/>
          </ac:picMkLst>
        </pc:picChg>
      </pc:sldChg>
      <pc:sldChg chg="delSp del mod">
        <pc:chgData name="Mujjabi, Christopher" userId="36f45741-75b2-4784-ab4f-89d61593cd31" providerId="ADAL" clId="{074D6FF8-01B9-4FCF-AD58-6AF7575AD059}" dt="2022-12-06T21:21:59.462" v="1263" actId="2696"/>
        <pc:sldMkLst>
          <pc:docMk/>
          <pc:sldMk cId="3434686386" sldId="258"/>
        </pc:sldMkLst>
        <pc:spChg chg="del">
          <ac:chgData name="Mujjabi, Christopher" userId="36f45741-75b2-4784-ab4f-89d61593cd31" providerId="ADAL" clId="{074D6FF8-01B9-4FCF-AD58-6AF7575AD059}" dt="2022-12-06T20:30:25.293" v="0" actId="478"/>
          <ac:spMkLst>
            <pc:docMk/>
            <pc:sldMk cId="3434686386" sldId="258"/>
            <ac:spMk id="4" creationId="{C7745FB0-A673-4464-B3E6-A8ED6952FEE1}"/>
          </ac:spMkLst>
        </pc:spChg>
        <pc:picChg chg="del">
          <ac:chgData name="Mujjabi, Christopher" userId="36f45741-75b2-4784-ab4f-89d61593cd31" providerId="ADAL" clId="{074D6FF8-01B9-4FCF-AD58-6AF7575AD059}" dt="2022-12-06T20:30:27.015" v="1" actId="478"/>
          <ac:picMkLst>
            <pc:docMk/>
            <pc:sldMk cId="3434686386" sldId="258"/>
            <ac:picMk id="2" creationId="{DC849918-1745-49EC-ACE6-8BAEB7143FB9}"/>
          </ac:picMkLst>
        </pc:picChg>
        <pc:picChg chg="del">
          <ac:chgData name="Mujjabi, Christopher" userId="36f45741-75b2-4784-ab4f-89d61593cd31" providerId="ADAL" clId="{074D6FF8-01B9-4FCF-AD58-6AF7575AD059}" dt="2022-12-06T20:30:28.875" v="2" actId="478"/>
          <ac:picMkLst>
            <pc:docMk/>
            <pc:sldMk cId="3434686386" sldId="258"/>
            <ac:picMk id="6" creationId="{9BEE892E-7704-479C-80BE-CDA9D29AB26A}"/>
          </ac:picMkLst>
        </pc:picChg>
      </pc:sldChg>
      <pc:sldChg chg="del">
        <pc:chgData name="Mujjabi, Christopher" userId="36f45741-75b2-4784-ab4f-89d61593cd31" providerId="ADAL" clId="{074D6FF8-01B9-4FCF-AD58-6AF7575AD059}" dt="2022-12-06T20:43:57.229" v="84" actId="2696"/>
        <pc:sldMkLst>
          <pc:docMk/>
          <pc:sldMk cId="2442612647" sldId="281"/>
        </pc:sldMkLst>
      </pc:sldChg>
      <pc:sldChg chg="add del">
        <pc:chgData name="Mujjabi, Christopher" userId="36f45741-75b2-4784-ab4f-89d61593cd31" providerId="ADAL" clId="{074D6FF8-01B9-4FCF-AD58-6AF7575AD059}" dt="2022-12-06T20:49:23.464" v="253" actId="2696"/>
        <pc:sldMkLst>
          <pc:docMk/>
          <pc:sldMk cId="357966233" sldId="292"/>
        </pc:sldMkLst>
      </pc:sldChg>
      <pc:sldChg chg="modSp add mod ord">
        <pc:chgData name="Mujjabi, Christopher" userId="36f45741-75b2-4784-ab4f-89d61593cd31" providerId="ADAL" clId="{074D6FF8-01B9-4FCF-AD58-6AF7575AD059}" dt="2022-12-07T05:24:41.827" v="4245" actId="20577"/>
        <pc:sldMkLst>
          <pc:docMk/>
          <pc:sldMk cId="2239564842" sldId="323"/>
        </pc:sldMkLst>
        <pc:spChg chg="mod">
          <ac:chgData name="Mujjabi, Christopher" userId="36f45741-75b2-4784-ab4f-89d61593cd31" providerId="ADAL" clId="{074D6FF8-01B9-4FCF-AD58-6AF7575AD059}" dt="2022-12-07T05:24:41.827" v="4245" actId="20577"/>
          <ac:spMkLst>
            <pc:docMk/>
            <pc:sldMk cId="2239564842" sldId="323"/>
            <ac:spMk id="3" creationId="{716A0B6A-04EC-4C2E-B595-CBB81D416267}"/>
          </ac:spMkLst>
        </pc:spChg>
        <pc:spChg chg="mod">
          <ac:chgData name="Mujjabi, Christopher" userId="36f45741-75b2-4784-ab4f-89d61593cd31" providerId="ADAL" clId="{074D6FF8-01B9-4FCF-AD58-6AF7575AD059}" dt="2022-12-07T02:48:24.698" v="2758" actId="20577"/>
          <ac:spMkLst>
            <pc:docMk/>
            <pc:sldMk cId="2239564842" sldId="323"/>
            <ac:spMk id="6" creationId="{42214BBC-519D-430E-BF22-34CA9A9AA6D6}"/>
          </ac:spMkLst>
        </pc:spChg>
      </pc:sldChg>
      <pc:sldChg chg="addSp delSp del mod ord">
        <pc:chgData name="Mujjabi, Christopher" userId="36f45741-75b2-4784-ab4f-89d61593cd31" providerId="ADAL" clId="{074D6FF8-01B9-4FCF-AD58-6AF7575AD059}" dt="2022-12-06T21:26:10.820" v="1264" actId="2696"/>
        <pc:sldMkLst>
          <pc:docMk/>
          <pc:sldMk cId="3136217640" sldId="334"/>
        </pc:sldMkLst>
        <pc:spChg chg="add del">
          <ac:chgData name="Mujjabi, Christopher" userId="36f45741-75b2-4784-ab4f-89d61593cd31" providerId="ADAL" clId="{074D6FF8-01B9-4FCF-AD58-6AF7575AD059}" dt="2022-12-06T20:31:12.045" v="13" actId="478"/>
          <ac:spMkLst>
            <pc:docMk/>
            <pc:sldMk cId="3136217640" sldId="334"/>
            <ac:spMk id="2" creationId="{36B47BF0-8AB8-49F2-9051-CAC029AC3629}"/>
          </ac:spMkLst>
        </pc:spChg>
        <pc:picChg chg="del">
          <ac:chgData name="Mujjabi, Christopher" userId="36f45741-75b2-4784-ab4f-89d61593cd31" providerId="ADAL" clId="{074D6FF8-01B9-4FCF-AD58-6AF7575AD059}" dt="2022-12-06T20:41:59.023" v="53"/>
          <ac:picMkLst>
            <pc:docMk/>
            <pc:sldMk cId="3136217640" sldId="334"/>
            <ac:picMk id="4" creationId="{618F696F-4E70-43B1-9194-A7DE44309872}"/>
          </ac:picMkLst>
        </pc:picChg>
      </pc:sldChg>
      <pc:sldChg chg="addSp delSp modSp mod">
        <pc:chgData name="Mujjabi, Christopher" userId="36f45741-75b2-4784-ab4f-89d61593cd31" providerId="ADAL" clId="{074D6FF8-01B9-4FCF-AD58-6AF7575AD059}" dt="2022-12-07T15:58:27.737" v="4266" actId="1076"/>
        <pc:sldMkLst>
          <pc:docMk/>
          <pc:sldMk cId="80816249" sldId="335"/>
        </pc:sldMkLst>
        <pc:spChg chg="del">
          <ac:chgData name="Mujjabi, Christopher" userId="36f45741-75b2-4784-ab4f-89d61593cd31" providerId="ADAL" clId="{074D6FF8-01B9-4FCF-AD58-6AF7575AD059}" dt="2022-12-06T20:34:04.302" v="48" actId="478"/>
          <ac:spMkLst>
            <pc:docMk/>
            <pc:sldMk cId="80816249" sldId="335"/>
            <ac:spMk id="3" creationId="{52662025-0546-4EBE-A5A3-355D4BFE2F2A}"/>
          </ac:spMkLst>
        </pc:spChg>
        <pc:spChg chg="add mod">
          <ac:chgData name="Mujjabi, Christopher" userId="36f45741-75b2-4784-ab4f-89d61593cd31" providerId="ADAL" clId="{074D6FF8-01B9-4FCF-AD58-6AF7575AD059}" dt="2022-12-07T04:52:03.644" v="3175" actId="1076"/>
          <ac:spMkLst>
            <pc:docMk/>
            <pc:sldMk cId="80816249" sldId="335"/>
            <ac:spMk id="8" creationId="{D79D1A54-6D7A-4541-A6A1-3239B48C92F4}"/>
          </ac:spMkLst>
        </pc:spChg>
        <pc:spChg chg="add mod">
          <ac:chgData name="Mujjabi, Christopher" userId="36f45741-75b2-4784-ab4f-89d61593cd31" providerId="ADAL" clId="{074D6FF8-01B9-4FCF-AD58-6AF7575AD059}" dt="2022-12-07T15:58:17.908" v="4264" actId="113"/>
          <ac:spMkLst>
            <pc:docMk/>
            <pc:sldMk cId="80816249" sldId="335"/>
            <ac:spMk id="9" creationId="{C420C46C-3B5A-4865-B8B9-5A3CDF3017E2}"/>
          </ac:spMkLst>
        </pc:spChg>
        <pc:picChg chg="del">
          <ac:chgData name="Mujjabi, Christopher" userId="36f45741-75b2-4784-ab4f-89d61593cd31" providerId="ADAL" clId="{074D6FF8-01B9-4FCF-AD58-6AF7575AD059}" dt="2022-12-06T20:34:01.982" v="47" actId="478"/>
          <ac:picMkLst>
            <pc:docMk/>
            <pc:sldMk cId="80816249" sldId="335"/>
            <ac:picMk id="4" creationId="{C60CEF5C-396E-41CD-A5DF-1E95CE6460DA}"/>
          </ac:picMkLst>
        </pc:picChg>
        <pc:picChg chg="del">
          <ac:chgData name="Mujjabi, Christopher" userId="36f45741-75b2-4784-ab4f-89d61593cd31" providerId="ADAL" clId="{074D6FF8-01B9-4FCF-AD58-6AF7575AD059}" dt="2022-12-06T20:34:00.292" v="46" actId="478"/>
          <ac:picMkLst>
            <pc:docMk/>
            <pc:sldMk cId="80816249" sldId="335"/>
            <ac:picMk id="5" creationId="{D1A8A8CD-DFC2-4686-855D-9FA054CC039E}"/>
          </ac:picMkLst>
        </pc:picChg>
        <pc:picChg chg="add del">
          <ac:chgData name="Mujjabi, Christopher" userId="36f45741-75b2-4784-ab4f-89d61593cd31" providerId="ADAL" clId="{074D6FF8-01B9-4FCF-AD58-6AF7575AD059}" dt="2022-12-06T20:34:07.990" v="49" actId="478"/>
          <ac:picMkLst>
            <pc:docMk/>
            <pc:sldMk cId="80816249" sldId="335"/>
            <ac:picMk id="6" creationId="{433C3BC4-542B-46CC-A7CE-66D8B88D5111}"/>
          </ac:picMkLst>
        </pc:picChg>
        <pc:picChg chg="del">
          <ac:chgData name="Mujjabi, Christopher" userId="36f45741-75b2-4784-ab4f-89d61593cd31" providerId="ADAL" clId="{074D6FF8-01B9-4FCF-AD58-6AF7575AD059}" dt="2022-12-06T20:33:58.843" v="45" actId="478"/>
          <ac:picMkLst>
            <pc:docMk/>
            <pc:sldMk cId="80816249" sldId="335"/>
            <ac:picMk id="7" creationId="{6AE29387-62E1-4265-8B1D-7EB2D7D22A30}"/>
          </ac:picMkLst>
        </pc:picChg>
        <pc:picChg chg="add mod">
          <ac:chgData name="Mujjabi, Christopher" userId="36f45741-75b2-4784-ab4f-89d61593cd31" providerId="ADAL" clId="{074D6FF8-01B9-4FCF-AD58-6AF7575AD059}" dt="2022-12-07T15:58:26.127" v="4265" actId="1076"/>
          <ac:picMkLst>
            <pc:docMk/>
            <pc:sldMk cId="80816249" sldId="335"/>
            <ac:picMk id="10" creationId="{BEEF5FF8-7548-49CD-9DF7-E3FF9ADFC6F3}"/>
          </ac:picMkLst>
        </pc:picChg>
        <pc:picChg chg="add mod modCrop">
          <ac:chgData name="Mujjabi, Christopher" userId="36f45741-75b2-4784-ab4f-89d61593cd31" providerId="ADAL" clId="{074D6FF8-01B9-4FCF-AD58-6AF7575AD059}" dt="2022-12-07T15:58:27.737" v="4266" actId="1076"/>
          <ac:picMkLst>
            <pc:docMk/>
            <pc:sldMk cId="80816249" sldId="335"/>
            <ac:picMk id="11" creationId="{E0EAD797-FA53-456F-B264-4AD304829C47}"/>
          </ac:picMkLst>
        </pc:picChg>
      </pc:sldChg>
      <pc:sldChg chg="addSp delSp modSp mod ord">
        <pc:chgData name="Mujjabi, Christopher" userId="36f45741-75b2-4784-ab4f-89d61593cd31" providerId="ADAL" clId="{074D6FF8-01B9-4FCF-AD58-6AF7575AD059}" dt="2022-12-07T02:58:16.364" v="3074"/>
        <pc:sldMkLst>
          <pc:docMk/>
          <pc:sldMk cId="3568335504" sldId="338"/>
        </pc:sldMkLst>
        <pc:spChg chg="del">
          <ac:chgData name="Mujjabi, Christopher" userId="36f45741-75b2-4784-ab4f-89d61593cd31" providerId="ADAL" clId="{074D6FF8-01B9-4FCF-AD58-6AF7575AD059}" dt="2022-12-06T20:32:01.715" v="22" actId="478"/>
          <ac:spMkLst>
            <pc:docMk/>
            <pc:sldMk cId="3568335504" sldId="338"/>
            <ac:spMk id="2" creationId="{4F37EB3D-57DE-4520-82C1-330B5D8A63D1}"/>
          </ac:spMkLst>
        </pc:spChg>
        <pc:spChg chg="del">
          <ac:chgData name="Mujjabi, Christopher" userId="36f45741-75b2-4784-ab4f-89d61593cd31" providerId="ADAL" clId="{074D6FF8-01B9-4FCF-AD58-6AF7575AD059}" dt="2022-12-06T20:32:04.047" v="23" actId="478"/>
          <ac:spMkLst>
            <pc:docMk/>
            <pc:sldMk cId="3568335504" sldId="338"/>
            <ac:spMk id="4" creationId="{0766522B-8775-45E7-A191-C6E50B79904C}"/>
          </ac:spMkLst>
        </pc:spChg>
        <pc:spChg chg="add mod">
          <ac:chgData name="Mujjabi, Christopher" userId="36f45741-75b2-4784-ab4f-89d61593cd31" providerId="ADAL" clId="{074D6FF8-01B9-4FCF-AD58-6AF7575AD059}" dt="2022-12-06T22:22:22.467" v="2502" actId="1037"/>
          <ac:spMkLst>
            <pc:docMk/>
            <pc:sldMk cId="3568335504" sldId="338"/>
            <ac:spMk id="6" creationId="{CEFEB264-A1EA-4D1B-BD0C-F65216AE3ACD}"/>
          </ac:spMkLst>
        </pc:spChg>
        <pc:spChg chg="add mod">
          <ac:chgData name="Mujjabi, Christopher" userId="36f45741-75b2-4784-ab4f-89d61593cd31" providerId="ADAL" clId="{074D6FF8-01B9-4FCF-AD58-6AF7575AD059}" dt="2022-12-06T22:23:42.097" v="2533" actId="1076"/>
          <ac:spMkLst>
            <pc:docMk/>
            <pc:sldMk cId="3568335504" sldId="338"/>
            <ac:spMk id="7" creationId="{648D1C86-1194-4142-B16C-62D140812B61}"/>
          </ac:spMkLst>
        </pc:spChg>
        <pc:spChg chg="add mod">
          <ac:chgData name="Mujjabi, Christopher" userId="36f45741-75b2-4784-ab4f-89d61593cd31" providerId="ADAL" clId="{074D6FF8-01B9-4FCF-AD58-6AF7575AD059}" dt="2022-12-06T22:22:27.743" v="2514" actId="1037"/>
          <ac:spMkLst>
            <pc:docMk/>
            <pc:sldMk cId="3568335504" sldId="338"/>
            <ac:spMk id="8" creationId="{BB0902E5-A4D2-4707-A2E5-C7289CE0982F}"/>
          </ac:spMkLst>
        </pc:spChg>
        <pc:spChg chg="add mod">
          <ac:chgData name="Mujjabi, Christopher" userId="36f45741-75b2-4784-ab4f-89d61593cd31" providerId="ADAL" clId="{074D6FF8-01B9-4FCF-AD58-6AF7575AD059}" dt="2022-12-06T22:22:14.431" v="2493" actId="1038"/>
          <ac:spMkLst>
            <pc:docMk/>
            <pc:sldMk cId="3568335504" sldId="338"/>
            <ac:spMk id="9" creationId="{14A33756-982A-4235-81EE-C6DAC6F2D341}"/>
          </ac:spMkLst>
        </pc:spChg>
        <pc:spChg chg="add mod">
          <ac:chgData name="Mujjabi, Christopher" userId="36f45741-75b2-4784-ab4f-89d61593cd31" providerId="ADAL" clId="{074D6FF8-01B9-4FCF-AD58-6AF7575AD059}" dt="2022-12-06T22:22:14.431" v="2493" actId="1038"/>
          <ac:spMkLst>
            <pc:docMk/>
            <pc:sldMk cId="3568335504" sldId="338"/>
            <ac:spMk id="10" creationId="{D513FA8E-2663-42D9-9017-81330C41DEFE}"/>
          </ac:spMkLst>
        </pc:spChg>
        <pc:spChg chg="add mod">
          <ac:chgData name="Mujjabi, Christopher" userId="36f45741-75b2-4784-ab4f-89d61593cd31" providerId="ADAL" clId="{074D6FF8-01B9-4FCF-AD58-6AF7575AD059}" dt="2022-12-06T22:22:14.431" v="2493" actId="1038"/>
          <ac:spMkLst>
            <pc:docMk/>
            <pc:sldMk cId="3568335504" sldId="338"/>
            <ac:spMk id="11" creationId="{0C9E64E3-67AB-4691-9298-0677D60B19EE}"/>
          </ac:spMkLst>
        </pc:spChg>
        <pc:spChg chg="add mod">
          <ac:chgData name="Mujjabi, Christopher" userId="36f45741-75b2-4784-ab4f-89d61593cd31" providerId="ADAL" clId="{074D6FF8-01B9-4FCF-AD58-6AF7575AD059}" dt="2022-12-06T22:40:03.842" v="2583" actId="14100"/>
          <ac:spMkLst>
            <pc:docMk/>
            <pc:sldMk cId="3568335504" sldId="338"/>
            <ac:spMk id="12" creationId="{68E1AAB1-EB18-4F95-947C-10A82D9C1B4D}"/>
          </ac:spMkLst>
        </pc:spChg>
        <pc:spChg chg="add mod">
          <ac:chgData name="Mujjabi, Christopher" userId="36f45741-75b2-4784-ab4f-89d61593cd31" providerId="ADAL" clId="{074D6FF8-01B9-4FCF-AD58-6AF7575AD059}" dt="2022-12-06T22:42:14.665" v="2645" actId="313"/>
          <ac:spMkLst>
            <pc:docMk/>
            <pc:sldMk cId="3568335504" sldId="338"/>
            <ac:spMk id="13" creationId="{A8346C70-495A-4F61-A392-F87D90721978}"/>
          </ac:spMkLst>
        </pc:spChg>
        <pc:spChg chg="add mod">
          <ac:chgData name="Mujjabi, Christopher" userId="36f45741-75b2-4784-ab4f-89d61593cd31" providerId="ADAL" clId="{074D6FF8-01B9-4FCF-AD58-6AF7575AD059}" dt="2022-12-06T22:22:14.431" v="2493" actId="1038"/>
          <ac:spMkLst>
            <pc:docMk/>
            <pc:sldMk cId="3568335504" sldId="338"/>
            <ac:spMk id="14" creationId="{619FF2AE-116F-4CB2-BE5F-A4C5008CD9BF}"/>
          </ac:spMkLst>
        </pc:spChg>
        <pc:spChg chg="add del mod">
          <ac:chgData name="Mujjabi, Christopher" userId="36f45741-75b2-4784-ab4f-89d61593cd31" providerId="ADAL" clId="{074D6FF8-01B9-4FCF-AD58-6AF7575AD059}" dt="2022-12-06T22:39:56.608" v="2575"/>
          <ac:spMkLst>
            <pc:docMk/>
            <pc:sldMk cId="3568335504" sldId="338"/>
            <ac:spMk id="15" creationId="{DEF9E642-D5D3-4D0B-A886-24BB13CDDA79}"/>
          </ac:spMkLst>
        </pc:spChg>
        <pc:spChg chg="add mod">
          <ac:chgData name="Mujjabi, Christopher" userId="36f45741-75b2-4784-ab4f-89d61593cd31" providerId="ADAL" clId="{074D6FF8-01B9-4FCF-AD58-6AF7575AD059}" dt="2022-12-06T22:42:18.753" v="2649" actId="1038"/>
          <ac:spMkLst>
            <pc:docMk/>
            <pc:sldMk cId="3568335504" sldId="338"/>
            <ac:spMk id="16" creationId="{50EC2F4B-4EE7-49A5-AF16-EDC8837A390F}"/>
          </ac:spMkLst>
        </pc:spChg>
        <pc:picChg chg="add del mod">
          <ac:chgData name="Mujjabi, Christopher" userId="36f45741-75b2-4784-ab4f-89d61593cd31" providerId="ADAL" clId="{074D6FF8-01B9-4FCF-AD58-6AF7575AD059}" dt="2022-12-06T21:55:37.613" v="1476" actId="21"/>
          <ac:picMkLst>
            <pc:docMk/>
            <pc:sldMk cId="3568335504" sldId="338"/>
            <ac:picMk id="3" creationId="{ABFD82EA-E6EB-46A5-8B23-D3671F7A80AF}"/>
          </ac:picMkLst>
        </pc:picChg>
        <pc:picChg chg="del">
          <ac:chgData name="Mujjabi, Christopher" userId="36f45741-75b2-4784-ab4f-89d61593cd31" providerId="ADAL" clId="{074D6FF8-01B9-4FCF-AD58-6AF7575AD059}" dt="2022-12-06T20:32:05.803" v="24" actId="478"/>
          <ac:picMkLst>
            <pc:docMk/>
            <pc:sldMk cId="3568335504" sldId="338"/>
            <ac:picMk id="5" creationId="{10ED23E2-26EB-468B-A64A-6E2B6880F900}"/>
          </ac:picMkLst>
        </pc:picChg>
      </pc:sldChg>
      <pc:sldChg chg="del">
        <pc:chgData name="Mujjabi, Christopher" userId="36f45741-75b2-4784-ab4f-89d61593cd31" providerId="ADAL" clId="{074D6FF8-01B9-4FCF-AD58-6AF7575AD059}" dt="2022-12-06T20:34:15.076" v="50" actId="2696"/>
        <pc:sldMkLst>
          <pc:docMk/>
          <pc:sldMk cId="4288127958" sldId="339"/>
        </pc:sldMkLst>
      </pc:sldChg>
      <pc:sldChg chg="del">
        <pc:chgData name="Mujjabi, Christopher" userId="36f45741-75b2-4784-ab4f-89d61593cd31" providerId="ADAL" clId="{074D6FF8-01B9-4FCF-AD58-6AF7575AD059}" dt="2022-12-06T20:34:17.906" v="51" actId="2696"/>
        <pc:sldMkLst>
          <pc:docMk/>
          <pc:sldMk cId="129078960" sldId="340"/>
        </pc:sldMkLst>
      </pc:sldChg>
      <pc:sldChg chg="del">
        <pc:chgData name="Mujjabi, Christopher" userId="36f45741-75b2-4784-ab4f-89d61593cd31" providerId="ADAL" clId="{074D6FF8-01B9-4FCF-AD58-6AF7575AD059}" dt="2022-12-06T20:34:23.961" v="52" actId="2696"/>
        <pc:sldMkLst>
          <pc:docMk/>
          <pc:sldMk cId="2887928505" sldId="341"/>
        </pc:sldMkLst>
      </pc:sldChg>
      <pc:sldChg chg="addSp delSp modSp mod ord modAnim">
        <pc:chgData name="Mujjabi, Christopher" userId="36f45741-75b2-4784-ab4f-89d61593cd31" providerId="ADAL" clId="{074D6FF8-01B9-4FCF-AD58-6AF7575AD059}" dt="2022-12-06T21:45:19.693" v="1450" actId="1035"/>
        <pc:sldMkLst>
          <pc:docMk/>
          <pc:sldMk cId="3690046802" sldId="342"/>
        </pc:sldMkLst>
        <pc:spChg chg="del">
          <ac:chgData name="Mujjabi, Christopher" userId="36f45741-75b2-4784-ab4f-89d61593cd31" providerId="ADAL" clId="{074D6FF8-01B9-4FCF-AD58-6AF7575AD059}" dt="2022-12-06T20:32:17.543" v="28" actId="478"/>
          <ac:spMkLst>
            <pc:docMk/>
            <pc:sldMk cId="3690046802" sldId="342"/>
            <ac:spMk id="2" creationId="{D600E517-6378-4601-83E7-C0B956AE4FAD}"/>
          </ac:spMkLst>
        </pc:spChg>
        <pc:spChg chg="del">
          <ac:chgData name="Mujjabi, Christopher" userId="36f45741-75b2-4784-ab4f-89d61593cd31" providerId="ADAL" clId="{074D6FF8-01B9-4FCF-AD58-6AF7575AD059}" dt="2022-12-06T20:32:28.402" v="29" actId="478"/>
          <ac:spMkLst>
            <pc:docMk/>
            <pc:sldMk cId="3690046802" sldId="342"/>
            <ac:spMk id="3" creationId="{6DEAE3DF-51E9-41A1-A92A-6475284C38E2}"/>
          </ac:spMkLst>
        </pc:spChg>
        <pc:spChg chg="del">
          <ac:chgData name="Mujjabi, Christopher" userId="36f45741-75b2-4784-ab4f-89d61593cd31" providerId="ADAL" clId="{074D6FF8-01B9-4FCF-AD58-6AF7575AD059}" dt="2022-12-06T20:32:11.456" v="26" actId="478"/>
          <ac:spMkLst>
            <pc:docMk/>
            <pc:sldMk cId="3690046802" sldId="342"/>
            <ac:spMk id="4" creationId="{E81C1FD3-2B89-4963-8BCD-0353E1786368}"/>
          </ac:spMkLst>
        </pc:spChg>
        <pc:spChg chg="del">
          <ac:chgData name="Mujjabi, Christopher" userId="36f45741-75b2-4784-ab4f-89d61593cd31" providerId="ADAL" clId="{074D6FF8-01B9-4FCF-AD58-6AF7575AD059}" dt="2022-12-06T20:32:13.651" v="27" actId="478"/>
          <ac:spMkLst>
            <pc:docMk/>
            <pc:sldMk cId="3690046802" sldId="342"/>
            <ac:spMk id="6" creationId="{D835261E-B9F1-49B4-B42A-16279622123C}"/>
          </ac:spMkLst>
        </pc:spChg>
        <pc:spChg chg="add mod">
          <ac:chgData name="Mujjabi, Christopher" userId="36f45741-75b2-4784-ab4f-89d61593cd31" providerId="ADAL" clId="{074D6FF8-01B9-4FCF-AD58-6AF7575AD059}" dt="2022-12-06T21:44:51.934" v="1439" actId="1076"/>
          <ac:spMkLst>
            <pc:docMk/>
            <pc:sldMk cId="3690046802" sldId="342"/>
            <ac:spMk id="11" creationId="{E8DFAD6E-988A-4CDE-9AAA-B2D4B99556FD}"/>
          </ac:spMkLst>
        </pc:spChg>
        <pc:spChg chg="add mod">
          <ac:chgData name="Mujjabi, Christopher" userId="36f45741-75b2-4784-ab4f-89d61593cd31" providerId="ADAL" clId="{074D6FF8-01B9-4FCF-AD58-6AF7575AD059}" dt="2022-12-06T21:41:15.050" v="1369" actId="1076"/>
          <ac:spMkLst>
            <pc:docMk/>
            <pc:sldMk cId="3690046802" sldId="342"/>
            <ac:spMk id="13" creationId="{CECC9178-9343-47A0-9B84-0CCC14A7B6C0}"/>
          </ac:spMkLst>
        </pc:spChg>
        <pc:spChg chg="add mod">
          <ac:chgData name="Mujjabi, Christopher" userId="36f45741-75b2-4784-ab4f-89d61593cd31" providerId="ADAL" clId="{074D6FF8-01B9-4FCF-AD58-6AF7575AD059}" dt="2022-12-06T21:45:19.693" v="1450" actId="1035"/>
          <ac:spMkLst>
            <pc:docMk/>
            <pc:sldMk cId="3690046802" sldId="342"/>
            <ac:spMk id="14" creationId="{E349284A-6316-4753-A365-E3B5EAE804EA}"/>
          </ac:spMkLst>
        </pc:spChg>
        <pc:grpChg chg="add mod">
          <ac:chgData name="Mujjabi, Christopher" userId="36f45741-75b2-4784-ab4f-89d61593cd31" providerId="ADAL" clId="{074D6FF8-01B9-4FCF-AD58-6AF7575AD059}" dt="2022-12-06T21:45:16.199" v="1441" actId="1076"/>
          <ac:grpSpMkLst>
            <pc:docMk/>
            <pc:sldMk cId="3690046802" sldId="342"/>
            <ac:grpSpMk id="7" creationId="{C4A76AEB-281F-4B63-BACD-252E785BBC62}"/>
          </ac:grpSpMkLst>
        </pc:grpChg>
        <pc:picChg chg="del">
          <ac:chgData name="Mujjabi, Christopher" userId="36f45741-75b2-4784-ab4f-89d61593cd31" providerId="ADAL" clId="{074D6FF8-01B9-4FCF-AD58-6AF7575AD059}" dt="2022-12-06T20:32:08.219" v="25" actId="478"/>
          <ac:picMkLst>
            <pc:docMk/>
            <pc:sldMk cId="3690046802" sldId="342"/>
            <ac:picMk id="5" creationId="{F218A6E4-2FFC-4132-9CDC-2894090BEA1E}"/>
          </ac:picMkLst>
        </pc:picChg>
        <pc:picChg chg="mod">
          <ac:chgData name="Mujjabi, Christopher" userId="36f45741-75b2-4784-ab4f-89d61593cd31" providerId="ADAL" clId="{074D6FF8-01B9-4FCF-AD58-6AF7575AD059}" dt="2022-12-06T21:38:46.491" v="1275"/>
          <ac:picMkLst>
            <pc:docMk/>
            <pc:sldMk cId="3690046802" sldId="342"/>
            <ac:picMk id="8" creationId="{5F10F5F8-CFCF-4176-84F6-E978D02588F1}"/>
          </ac:picMkLst>
        </pc:picChg>
        <pc:picChg chg="mod">
          <ac:chgData name="Mujjabi, Christopher" userId="36f45741-75b2-4784-ab4f-89d61593cd31" providerId="ADAL" clId="{074D6FF8-01B9-4FCF-AD58-6AF7575AD059}" dt="2022-12-06T21:38:46.491" v="1275"/>
          <ac:picMkLst>
            <pc:docMk/>
            <pc:sldMk cId="3690046802" sldId="342"/>
            <ac:picMk id="9" creationId="{3A870D51-80E7-45F0-83E2-8261D170DBED}"/>
          </ac:picMkLst>
        </pc:picChg>
        <pc:picChg chg="add mod">
          <ac:chgData name="Mujjabi, Christopher" userId="36f45741-75b2-4784-ab4f-89d61593cd31" providerId="ADAL" clId="{074D6FF8-01B9-4FCF-AD58-6AF7575AD059}" dt="2022-12-06T21:40:04.818" v="1336" actId="1076"/>
          <ac:picMkLst>
            <pc:docMk/>
            <pc:sldMk cId="3690046802" sldId="342"/>
            <ac:picMk id="10" creationId="{C1F9CB34-B126-4A28-80B6-9EB98C27E94A}"/>
          </ac:picMkLst>
        </pc:picChg>
      </pc:sldChg>
      <pc:sldChg chg="addSp delSp modSp mod ord">
        <pc:chgData name="Mujjabi, Christopher" userId="36f45741-75b2-4784-ab4f-89d61593cd31" providerId="ADAL" clId="{074D6FF8-01B9-4FCF-AD58-6AF7575AD059}" dt="2022-12-07T15:55:54.593" v="4258" actId="14100"/>
        <pc:sldMkLst>
          <pc:docMk/>
          <pc:sldMk cId="2735963373" sldId="343"/>
        </pc:sldMkLst>
        <pc:spChg chg="del">
          <ac:chgData name="Mujjabi, Christopher" userId="36f45741-75b2-4784-ab4f-89d61593cd31" providerId="ADAL" clId="{074D6FF8-01B9-4FCF-AD58-6AF7575AD059}" dt="2022-12-06T20:32:47.633" v="31" actId="478"/>
          <ac:spMkLst>
            <pc:docMk/>
            <pc:sldMk cId="2735963373" sldId="343"/>
            <ac:spMk id="2" creationId="{1D80A56C-B8BB-46B1-8B1C-905D72E4857D}"/>
          </ac:spMkLst>
        </pc:spChg>
        <pc:spChg chg="add mod">
          <ac:chgData name="Mujjabi, Christopher" userId="36f45741-75b2-4784-ab4f-89d61593cd31" providerId="ADAL" clId="{074D6FF8-01B9-4FCF-AD58-6AF7575AD059}" dt="2022-12-07T15:55:54.593" v="4258" actId="14100"/>
          <ac:spMkLst>
            <pc:docMk/>
            <pc:sldMk cId="2735963373" sldId="343"/>
            <ac:spMk id="6" creationId="{37C615D6-8914-4772-A33E-3A30A8132CEC}"/>
          </ac:spMkLst>
        </pc:spChg>
        <pc:spChg chg="add mod">
          <ac:chgData name="Mujjabi, Christopher" userId="36f45741-75b2-4784-ab4f-89d61593cd31" providerId="ADAL" clId="{074D6FF8-01B9-4FCF-AD58-6AF7575AD059}" dt="2022-12-07T02:47:49.482" v="2752" actId="20577"/>
          <ac:spMkLst>
            <pc:docMk/>
            <pc:sldMk cId="2735963373" sldId="343"/>
            <ac:spMk id="7" creationId="{0A6123C6-62DC-4FEA-AE61-544E8AC4D9AC}"/>
          </ac:spMkLst>
        </pc:spChg>
        <pc:picChg chg="del">
          <ac:chgData name="Mujjabi, Christopher" userId="36f45741-75b2-4784-ab4f-89d61593cd31" providerId="ADAL" clId="{074D6FF8-01B9-4FCF-AD58-6AF7575AD059}" dt="2022-12-06T20:32:33.345" v="30" actId="478"/>
          <ac:picMkLst>
            <pc:docMk/>
            <pc:sldMk cId="2735963373" sldId="343"/>
            <ac:picMk id="3" creationId="{DC242C77-5AFB-43C5-AB8E-1B312E15B6F8}"/>
          </ac:picMkLst>
        </pc:picChg>
        <pc:picChg chg="add mod">
          <ac:chgData name="Mujjabi, Christopher" userId="36f45741-75b2-4784-ab4f-89d61593cd31" providerId="ADAL" clId="{074D6FF8-01B9-4FCF-AD58-6AF7575AD059}" dt="2022-12-07T02:47:57.572" v="2753" actId="1076"/>
          <ac:picMkLst>
            <pc:docMk/>
            <pc:sldMk cId="2735963373" sldId="343"/>
            <ac:picMk id="4" creationId="{BC5390D9-10E5-46A9-94C4-326B2699E8EB}"/>
          </ac:picMkLst>
        </pc:picChg>
        <pc:picChg chg="add mod">
          <ac:chgData name="Mujjabi, Christopher" userId="36f45741-75b2-4784-ab4f-89d61593cd31" providerId="ADAL" clId="{074D6FF8-01B9-4FCF-AD58-6AF7575AD059}" dt="2022-12-07T02:47:14.989" v="2747" actId="1076"/>
          <ac:picMkLst>
            <pc:docMk/>
            <pc:sldMk cId="2735963373" sldId="343"/>
            <ac:picMk id="5" creationId="{3B69C93C-9B18-4084-A3E7-E62E8C39D42C}"/>
          </ac:picMkLst>
        </pc:picChg>
      </pc:sldChg>
      <pc:sldChg chg="addSp delSp modSp mod">
        <pc:chgData name="Mujjabi, Christopher" userId="36f45741-75b2-4784-ab4f-89d61593cd31" providerId="ADAL" clId="{074D6FF8-01B9-4FCF-AD58-6AF7575AD059}" dt="2022-12-07T05:24:20.143" v="4244" actId="1076"/>
        <pc:sldMkLst>
          <pc:docMk/>
          <pc:sldMk cId="1148414839" sldId="344"/>
        </pc:sldMkLst>
        <pc:spChg chg="del">
          <ac:chgData name="Mujjabi, Christopher" userId="36f45741-75b2-4784-ab4f-89d61593cd31" providerId="ADAL" clId="{074D6FF8-01B9-4FCF-AD58-6AF7575AD059}" dt="2022-12-06T20:32:53.045" v="32" actId="478"/>
          <ac:spMkLst>
            <pc:docMk/>
            <pc:sldMk cId="1148414839" sldId="344"/>
            <ac:spMk id="2" creationId="{C1C74CF3-DFC8-4677-BDE1-5D05245CF5A5}"/>
          </ac:spMkLst>
        </pc:spChg>
        <pc:spChg chg="add mod">
          <ac:chgData name="Mujjabi, Christopher" userId="36f45741-75b2-4784-ab4f-89d61593cd31" providerId="ADAL" clId="{074D6FF8-01B9-4FCF-AD58-6AF7575AD059}" dt="2022-12-07T02:49:34.166" v="2788" actId="1076"/>
          <ac:spMkLst>
            <pc:docMk/>
            <pc:sldMk cId="1148414839" sldId="344"/>
            <ac:spMk id="4" creationId="{C19F022A-8C15-4E37-829F-534C03803ADA}"/>
          </ac:spMkLst>
        </pc:spChg>
        <pc:spChg chg="add del mod">
          <ac:chgData name="Mujjabi, Christopher" userId="36f45741-75b2-4784-ab4f-89d61593cd31" providerId="ADAL" clId="{074D6FF8-01B9-4FCF-AD58-6AF7575AD059}" dt="2022-12-07T05:20:50.780" v="4188" actId="1076"/>
          <ac:spMkLst>
            <pc:docMk/>
            <pc:sldMk cId="1148414839" sldId="344"/>
            <ac:spMk id="6" creationId="{69A9902B-0A88-4560-B7DF-DD41628145A9}"/>
          </ac:spMkLst>
        </pc:spChg>
        <pc:spChg chg="add del mod">
          <ac:chgData name="Mujjabi, Christopher" userId="36f45741-75b2-4784-ab4f-89d61593cd31" providerId="ADAL" clId="{074D6FF8-01B9-4FCF-AD58-6AF7575AD059}" dt="2022-12-07T04:49:46.985" v="3098" actId="478"/>
          <ac:spMkLst>
            <pc:docMk/>
            <pc:sldMk cId="1148414839" sldId="344"/>
            <ac:spMk id="7" creationId="{70C56048-C8C9-4CE6-80C5-5E5B5BFFCAB0}"/>
          </ac:spMkLst>
        </pc:spChg>
        <pc:spChg chg="add del mod">
          <ac:chgData name="Mujjabi, Christopher" userId="36f45741-75b2-4784-ab4f-89d61593cd31" providerId="ADAL" clId="{074D6FF8-01B9-4FCF-AD58-6AF7575AD059}" dt="2022-12-07T05:20:37.194" v="4186" actId="478"/>
          <ac:spMkLst>
            <pc:docMk/>
            <pc:sldMk cId="1148414839" sldId="344"/>
            <ac:spMk id="8" creationId="{3E2383E7-6F65-4467-9CD0-5C16CE25AC4B}"/>
          </ac:spMkLst>
        </pc:spChg>
        <pc:spChg chg="add mod">
          <ac:chgData name="Mujjabi, Christopher" userId="36f45741-75b2-4784-ab4f-89d61593cd31" providerId="ADAL" clId="{074D6FF8-01B9-4FCF-AD58-6AF7575AD059}" dt="2022-12-07T05:22:05.943" v="4211" actId="1035"/>
          <ac:spMkLst>
            <pc:docMk/>
            <pc:sldMk cId="1148414839" sldId="344"/>
            <ac:spMk id="11" creationId="{BC98E740-1E39-49C7-9B5A-21588A384F83}"/>
          </ac:spMkLst>
        </pc:spChg>
        <pc:graphicFrameChg chg="add del mod modGraphic">
          <ac:chgData name="Mujjabi, Christopher" userId="36f45741-75b2-4784-ab4f-89d61593cd31" providerId="ADAL" clId="{074D6FF8-01B9-4FCF-AD58-6AF7575AD059}" dt="2022-12-07T05:21:06.200" v="4194"/>
          <ac:graphicFrameMkLst>
            <pc:docMk/>
            <pc:sldMk cId="1148414839" sldId="344"/>
            <ac:graphicFrameMk id="9" creationId="{9A53273E-E98D-4A44-9C73-2CF2447A07B0}"/>
          </ac:graphicFrameMkLst>
        </pc:graphicFrameChg>
        <pc:picChg chg="del">
          <ac:chgData name="Mujjabi, Christopher" userId="36f45741-75b2-4784-ab4f-89d61593cd31" providerId="ADAL" clId="{074D6FF8-01B9-4FCF-AD58-6AF7575AD059}" dt="2022-12-06T20:32:54.581" v="33" actId="478"/>
          <ac:picMkLst>
            <pc:docMk/>
            <pc:sldMk cId="1148414839" sldId="344"/>
            <ac:picMk id="3" creationId="{84E3E796-C254-4DAF-9853-6C9B0A4B9BA9}"/>
          </ac:picMkLst>
        </pc:picChg>
        <pc:picChg chg="add del mod">
          <ac:chgData name="Mujjabi, Christopher" userId="36f45741-75b2-4784-ab4f-89d61593cd31" providerId="ADAL" clId="{074D6FF8-01B9-4FCF-AD58-6AF7575AD059}" dt="2022-12-07T05:20:33.134" v="4185" actId="478"/>
          <ac:picMkLst>
            <pc:docMk/>
            <pc:sldMk cId="1148414839" sldId="344"/>
            <ac:picMk id="5" creationId="{C7E54B62-6808-4A4A-A1CF-5338E4CAAB9D}"/>
          </ac:picMkLst>
        </pc:picChg>
        <pc:picChg chg="add mod">
          <ac:chgData name="Mujjabi, Christopher" userId="36f45741-75b2-4784-ab4f-89d61593cd31" providerId="ADAL" clId="{074D6FF8-01B9-4FCF-AD58-6AF7575AD059}" dt="2022-12-07T05:24:20.143" v="4244" actId="1076"/>
          <ac:picMkLst>
            <pc:docMk/>
            <pc:sldMk cId="1148414839" sldId="344"/>
            <ac:picMk id="10" creationId="{F449B6D6-4442-4D9D-A64E-F85B6EEF2EC2}"/>
          </ac:picMkLst>
        </pc:picChg>
      </pc:sldChg>
      <pc:sldChg chg="addSp delSp modSp mod ord">
        <pc:chgData name="Mujjabi, Christopher" userId="36f45741-75b2-4784-ab4f-89d61593cd31" providerId="ADAL" clId="{074D6FF8-01B9-4FCF-AD58-6AF7575AD059}" dt="2022-12-07T05:22:35.763" v="4213" actId="1076"/>
        <pc:sldMkLst>
          <pc:docMk/>
          <pc:sldMk cId="3589510180" sldId="345"/>
        </pc:sldMkLst>
        <pc:spChg chg="del">
          <ac:chgData name="Mujjabi, Christopher" userId="36f45741-75b2-4784-ab4f-89d61593cd31" providerId="ADAL" clId="{074D6FF8-01B9-4FCF-AD58-6AF7575AD059}" dt="2022-12-06T20:33:00.166" v="35" actId="478"/>
          <ac:spMkLst>
            <pc:docMk/>
            <pc:sldMk cId="3589510180" sldId="345"/>
            <ac:spMk id="3" creationId="{03FA4CED-191C-4125-828E-AB8EAA738C56}"/>
          </ac:spMkLst>
        </pc:spChg>
        <pc:spChg chg="add del mod">
          <ac:chgData name="Mujjabi, Christopher" userId="36f45741-75b2-4784-ab4f-89d61593cd31" providerId="ADAL" clId="{074D6FF8-01B9-4FCF-AD58-6AF7575AD059}" dt="2022-12-07T04:50:25.800" v="3101" actId="478"/>
          <ac:spMkLst>
            <pc:docMk/>
            <pc:sldMk cId="3589510180" sldId="345"/>
            <ac:spMk id="4" creationId="{D18B4243-2490-4302-BCC4-C352C3A7EB27}"/>
          </ac:spMkLst>
        </pc:spChg>
        <pc:spChg chg="add mod">
          <ac:chgData name="Mujjabi, Christopher" userId="36f45741-75b2-4784-ab4f-89d61593cd31" providerId="ADAL" clId="{074D6FF8-01B9-4FCF-AD58-6AF7575AD059}" dt="2022-12-07T05:14:09.946" v="4146" actId="1076"/>
          <ac:spMkLst>
            <pc:docMk/>
            <pc:sldMk cId="3589510180" sldId="345"/>
            <ac:spMk id="6" creationId="{3741B363-0074-4586-AF56-077AABDBF105}"/>
          </ac:spMkLst>
        </pc:spChg>
        <pc:spChg chg="add del mod">
          <ac:chgData name="Mujjabi, Christopher" userId="36f45741-75b2-4784-ab4f-89d61593cd31" providerId="ADAL" clId="{074D6FF8-01B9-4FCF-AD58-6AF7575AD059}" dt="2022-12-07T05:08:48.153" v="4042" actId="478"/>
          <ac:spMkLst>
            <pc:docMk/>
            <pc:sldMk cId="3589510180" sldId="345"/>
            <ac:spMk id="7" creationId="{3ADB9328-4FFA-4E0A-8992-AD74E366CE10}"/>
          </ac:spMkLst>
        </pc:spChg>
        <pc:spChg chg="add del mod">
          <ac:chgData name="Mujjabi, Christopher" userId="36f45741-75b2-4784-ab4f-89d61593cd31" providerId="ADAL" clId="{074D6FF8-01B9-4FCF-AD58-6AF7575AD059}" dt="2022-12-07T05:08:43.609" v="4041" actId="478"/>
          <ac:spMkLst>
            <pc:docMk/>
            <pc:sldMk cId="3589510180" sldId="345"/>
            <ac:spMk id="8" creationId="{23EEE000-3B29-4814-9D10-3DD59ADD9573}"/>
          </ac:spMkLst>
        </pc:spChg>
        <pc:spChg chg="add mod">
          <ac:chgData name="Mujjabi, Christopher" userId="36f45741-75b2-4784-ab4f-89d61593cd31" providerId="ADAL" clId="{074D6FF8-01B9-4FCF-AD58-6AF7575AD059}" dt="2022-12-07T05:13:31.224" v="4138" actId="1035"/>
          <ac:spMkLst>
            <pc:docMk/>
            <pc:sldMk cId="3589510180" sldId="345"/>
            <ac:spMk id="10" creationId="{9BF6B81D-0305-4025-998A-8B3779B307B9}"/>
          </ac:spMkLst>
        </pc:spChg>
        <pc:spChg chg="add mod">
          <ac:chgData name="Mujjabi, Christopher" userId="36f45741-75b2-4784-ab4f-89d61593cd31" providerId="ADAL" clId="{074D6FF8-01B9-4FCF-AD58-6AF7575AD059}" dt="2022-12-07T05:13:24.122" v="4131" actId="164"/>
          <ac:spMkLst>
            <pc:docMk/>
            <pc:sldMk cId="3589510180" sldId="345"/>
            <ac:spMk id="11" creationId="{506FFDF3-1EDF-4D4B-8D93-4C5CE5F31A16}"/>
          </ac:spMkLst>
        </pc:spChg>
        <pc:grpChg chg="add mod">
          <ac:chgData name="Mujjabi, Christopher" userId="36f45741-75b2-4784-ab4f-89d61593cd31" providerId="ADAL" clId="{074D6FF8-01B9-4FCF-AD58-6AF7575AD059}" dt="2022-12-07T05:22:35.763" v="4213" actId="1076"/>
          <ac:grpSpMkLst>
            <pc:docMk/>
            <pc:sldMk cId="3589510180" sldId="345"/>
            <ac:grpSpMk id="12" creationId="{AADFB31C-658D-4446-99E8-A1C27E2108FD}"/>
          </ac:grpSpMkLst>
        </pc:grpChg>
        <pc:picChg chg="del">
          <ac:chgData name="Mujjabi, Christopher" userId="36f45741-75b2-4784-ab4f-89d61593cd31" providerId="ADAL" clId="{074D6FF8-01B9-4FCF-AD58-6AF7575AD059}" dt="2022-12-06T20:32:57.690" v="34" actId="478"/>
          <ac:picMkLst>
            <pc:docMk/>
            <pc:sldMk cId="3589510180" sldId="345"/>
            <ac:picMk id="2" creationId="{C528E2C5-9D0A-4EBF-82AB-5E1017234A12}"/>
          </ac:picMkLst>
        </pc:picChg>
        <pc:picChg chg="add mod">
          <ac:chgData name="Mujjabi, Christopher" userId="36f45741-75b2-4784-ab4f-89d61593cd31" providerId="ADAL" clId="{074D6FF8-01B9-4FCF-AD58-6AF7575AD059}" dt="2022-12-07T05:14:16.073" v="4168" actId="1038"/>
          <ac:picMkLst>
            <pc:docMk/>
            <pc:sldMk cId="3589510180" sldId="345"/>
            <ac:picMk id="5" creationId="{141AD602-C435-46D2-9D4F-E21186DB1340}"/>
          </ac:picMkLst>
        </pc:picChg>
        <pc:picChg chg="add mod modCrop">
          <ac:chgData name="Mujjabi, Christopher" userId="36f45741-75b2-4784-ab4f-89d61593cd31" providerId="ADAL" clId="{074D6FF8-01B9-4FCF-AD58-6AF7575AD059}" dt="2022-12-07T05:13:24.122" v="4131" actId="164"/>
          <ac:picMkLst>
            <pc:docMk/>
            <pc:sldMk cId="3589510180" sldId="345"/>
            <ac:picMk id="9" creationId="{480322F3-4C4A-454D-B8B0-03044E440928}"/>
          </ac:picMkLst>
        </pc:picChg>
      </pc:sldChg>
      <pc:sldChg chg="addSp delSp modSp mod ord">
        <pc:chgData name="Mujjabi, Christopher" userId="36f45741-75b2-4784-ab4f-89d61593cd31" providerId="ADAL" clId="{074D6FF8-01B9-4FCF-AD58-6AF7575AD059}" dt="2022-12-07T05:23:42.714" v="4243" actId="20577"/>
        <pc:sldMkLst>
          <pc:docMk/>
          <pc:sldMk cId="2481709166" sldId="346"/>
        </pc:sldMkLst>
        <pc:spChg chg="add del">
          <ac:chgData name="Mujjabi, Christopher" userId="36f45741-75b2-4784-ab4f-89d61593cd31" providerId="ADAL" clId="{074D6FF8-01B9-4FCF-AD58-6AF7575AD059}" dt="2022-12-06T20:33:56.510" v="44" actId="478"/>
          <ac:spMkLst>
            <pc:docMk/>
            <pc:sldMk cId="2481709166" sldId="346"/>
            <ac:spMk id="2" creationId="{3E01FE98-1B58-4E41-8EEC-EED3A64DDC0C}"/>
          </ac:spMkLst>
        </pc:spChg>
        <pc:spChg chg="add del">
          <ac:chgData name="Mujjabi, Christopher" userId="36f45741-75b2-4784-ab4f-89d61593cd31" providerId="ADAL" clId="{074D6FF8-01B9-4FCF-AD58-6AF7575AD059}" dt="2022-12-06T20:33:54.262" v="43" actId="478"/>
          <ac:spMkLst>
            <pc:docMk/>
            <pc:sldMk cId="2481709166" sldId="346"/>
            <ac:spMk id="4" creationId="{226C596B-146C-452B-A776-7304BB13908B}"/>
          </ac:spMkLst>
        </pc:spChg>
        <pc:spChg chg="add mod">
          <ac:chgData name="Mujjabi, Christopher" userId="36f45741-75b2-4784-ab4f-89d61593cd31" providerId="ADAL" clId="{074D6FF8-01B9-4FCF-AD58-6AF7575AD059}" dt="2022-12-07T02:57:21.239" v="3062" actId="20577"/>
          <ac:spMkLst>
            <pc:docMk/>
            <pc:sldMk cId="2481709166" sldId="346"/>
            <ac:spMk id="6" creationId="{51ED5C9E-4125-46F7-AC08-1D4873842012}"/>
          </ac:spMkLst>
        </pc:spChg>
        <pc:spChg chg="add mod">
          <ac:chgData name="Mujjabi, Christopher" userId="36f45741-75b2-4784-ab4f-89d61593cd31" providerId="ADAL" clId="{074D6FF8-01B9-4FCF-AD58-6AF7575AD059}" dt="2022-12-07T05:23:42.714" v="4243" actId="20577"/>
          <ac:spMkLst>
            <pc:docMk/>
            <pc:sldMk cId="2481709166" sldId="346"/>
            <ac:spMk id="7" creationId="{6E51C500-3358-4AC0-A7AF-FC3069DA4530}"/>
          </ac:spMkLst>
        </pc:spChg>
        <pc:spChg chg="mod">
          <ac:chgData name="Mujjabi, Christopher" userId="36f45741-75b2-4784-ab4f-89d61593cd31" providerId="ADAL" clId="{074D6FF8-01B9-4FCF-AD58-6AF7575AD059}" dt="2022-12-07T02:51:38.310" v="2790"/>
          <ac:spMkLst>
            <pc:docMk/>
            <pc:sldMk cId="2481709166" sldId="346"/>
            <ac:spMk id="9" creationId="{D6DF06DC-E70E-4A3C-977B-6720FB6C15A0}"/>
          </ac:spMkLst>
        </pc:spChg>
        <pc:spChg chg="mod">
          <ac:chgData name="Mujjabi, Christopher" userId="36f45741-75b2-4784-ab4f-89d61593cd31" providerId="ADAL" clId="{074D6FF8-01B9-4FCF-AD58-6AF7575AD059}" dt="2022-12-07T02:51:38.310" v="2790"/>
          <ac:spMkLst>
            <pc:docMk/>
            <pc:sldMk cId="2481709166" sldId="346"/>
            <ac:spMk id="10" creationId="{1A9B6500-CB94-4016-9180-1F76D61038A5}"/>
          </ac:spMkLst>
        </pc:spChg>
        <pc:grpChg chg="add del mod">
          <ac:chgData name="Mujjabi, Christopher" userId="36f45741-75b2-4784-ab4f-89d61593cd31" providerId="ADAL" clId="{074D6FF8-01B9-4FCF-AD58-6AF7575AD059}" dt="2022-12-07T02:51:48.935" v="2791" actId="478"/>
          <ac:grpSpMkLst>
            <pc:docMk/>
            <pc:sldMk cId="2481709166" sldId="346"/>
            <ac:grpSpMk id="8" creationId="{64B42B12-5A71-452F-9CA8-EA1D0EFB715F}"/>
          </ac:grpSpMkLst>
        </pc:grpChg>
        <pc:picChg chg="del">
          <ac:chgData name="Mujjabi, Christopher" userId="36f45741-75b2-4784-ab4f-89d61593cd31" providerId="ADAL" clId="{074D6FF8-01B9-4FCF-AD58-6AF7575AD059}" dt="2022-12-06T20:33:19.717" v="36" actId="478"/>
          <ac:picMkLst>
            <pc:docMk/>
            <pc:sldMk cId="2481709166" sldId="346"/>
            <ac:picMk id="5" creationId="{6744D0A7-A251-4AD9-AC01-58E3D243E21A}"/>
          </ac:picMkLst>
        </pc:picChg>
        <pc:picChg chg="add mod">
          <ac:chgData name="Mujjabi, Christopher" userId="36f45741-75b2-4784-ab4f-89d61593cd31" providerId="ADAL" clId="{074D6FF8-01B9-4FCF-AD58-6AF7575AD059}" dt="2022-12-07T02:57:50.599" v="3072" actId="1076"/>
          <ac:picMkLst>
            <pc:docMk/>
            <pc:sldMk cId="2481709166" sldId="346"/>
            <ac:picMk id="11" creationId="{726E66E4-CFDA-45B8-805C-933D9BF96203}"/>
          </ac:picMkLst>
        </pc:picChg>
      </pc:sldChg>
      <pc:sldChg chg="addSp delSp modSp mod ord">
        <pc:chgData name="Mujjabi, Christopher" userId="36f45741-75b2-4784-ab4f-89d61593cd31" providerId="ADAL" clId="{074D6FF8-01B9-4FCF-AD58-6AF7575AD059}" dt="2022-12-07T02:53:02.062" v="2807"/>
        <pc:sldMkLst>
          <pc:docMk/>
          <pc:sldMk cId="3009911697" sldId="347"/>
        </pc:sldMkLst>
        <pc:spChg chg="del">
          <ac:chgData name="Mujjabi, Christopher" userId="36f45741-75b2-4784-ab4f-89d61593cd31" providerId="ADAL" clId="{074D6FF8-01B9-4FCF-AD58-6AF7575AD059}" dt="2022-12-06T20:30:51.341" v="5" actId="478"/>
          <ac:spMkLst>
            <pc:docMk/>
            <pc:sldMk cId="3009911697" sldId="347"/>
            <ac:spMk id="4" creationId="{C7745FB0-A673-4464-B3E6-A8ED6952FEE1}"/>
          </ac:spMkLst>
        </pc:spChg>
        <pc:spChg chg="del">
          <ac:chgData name="Mujjabi, Christopher" userId="36f45741-75b2-4784-ab4f-89d61593cd31" providerId="ADAL" clId="{074D6FF8-01B9-4FCF-AD58-6AF7575AD059}" dt="2022-12-06T20:30:53.782" v="6" actId="478"/>
          <ac:spMkLst>
            <pc:docMk/>
            <pc:sldMk cId="3009911697" sldId="347"/>
            <ac:spMk id="5" creationId="{3BB086B3-B89F-47DE-A31D-67BD12531542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10" creationId="{E05F0FC7-F97C-4E92-9BF5-415C9A4E172E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12" creationId="{1653F60D-3B98-4A6B-9FBB-99C9A04D8AE7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17" creationId="{22F6382B-E292-4CF4-B5BE-19619CCC8E44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18" creationId="{B84AAE8A-888F-4D66-AE3B-331583BD6193}"/>
          </ac:spMkLst>
        </pc:spChg>
        <pc:spChg chg="mod">
          <ac:chgData name="Mujjabi, Christopher" userId="36f45741-75b2-4784-ab4f-89d61593cd31" providerId="ADAL" clId="{074D6FF8-01B9-4FCF-AD58-6AF7575AD059}" dt="2022-12-06T20:43:22.133" v="61" actId="14100"/>
          <ac:spMkLst>
            <pc:docMk/>
            <pc:sldMk cId="3009911697" sldId="347"/>
            <ac:spMk id="19" creationId="{322EAFFD-4F27-48E6-BE10-B40D06A77FB0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0" creationId="{EF97D5B5-FE5F-4ADC-BA99-EC14560A4538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2" creationId="{5EE004D7-6961-4445-BFD2-AA6B8D9AA727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3" creationId="{F084B98E-BE48-4EEE-A4E8-0EC1FC2CD8B3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4" creationId="{C20CF145-C004-409D-ACCB-290D956CCD55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5" creationId="{EA768DB0-EBE5-4EAD-9B9C-52510C966EDA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6" creationId="{CEB2D6BD-44E9-4894-90F9-3B3CFE3083D1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7" creationId="{3432FE04-F1C8-493A-915F-887659B3F140}"/>
          </ac:spMkLst>
        </pc:spChg>
        <pc:spChg chg="mod">
          <ac:chgData name="Mujjabi, Christopher" userId="36f45741-75b2-4784-ab4f-89d61593cd31" providerId="ADAL" clId="{074D6FF8-01B9-4FCF-AD58-6AF7575AD059}" dt="2022-12-06T20:42:47.752" v="54"/>
          <ac:spMkLst>
            <pc:docMk/>
            <pc:sldMk cId="3009911697" sldId="347"/>
            <ac:spMk id="28" creationId="{0B70210D-4CAC-4DBD-981A-A7E344D8974C}"/>
          </ac:spMkLst>
        </pc:spChg>
        <pc:spChg chg="mod">
          <ac:chgData name="Mujjabi, Christopher" userId="36f45741-75b2-4784-ab4f-89d61593cd31" providerId="ADAL" clId="{074D6FF8-01B9-4FCF-AD58-6AF7575AD059}" dt="2022-12-06T20:43:06.264" v="58" actId="1076"/>
          <ac:spMkLst>
            <pc:docMk/>
            <pc:sldMk cId="3009911697" sldId="347"/>
            <ac:spMk id="30" creationId="{A127A2FB-B748-48B4-8BD5-B497D90AA637}"/>
          </ac:spMkLst>
        </pc:spChg>
        <pc:spChg chg="add mod">
          <ac:chgData name="Mujjabi, Christopher" userId="36f45741-75b2-4784-ab4f-89d61593cd31" providerId="ADAL" clId="{074D6FF8-01B9-4FCF-AD58-6AF7575AD059}" dt="2022-12-06T20:49:44.522" v="255" actId="20577"/>
          <ac:spMkLst>
            <pc:docMk/>
            <pc:sldMk cId="3009911697" sldId="347"/>
            <ac:spMk id="36" creationId="{A5FF0DAB-D587-4A46-A154-653793D6D973}"/>
          </ac:spMkLst>
        </pc:spChg>
        <pc:grpChg chg="add mod">
          <ac:chgData name="Mujjabi, Christopher" userId="36f45741-75b2-4784-ab4f-89d61593cd31" providerId="ADAL" clId="{074D6FF8-01B9-4FCF-AD58-6AF7575AD059}" dt="2022-12-06T20:43:49.043" v="83" actId="1035"/>
          <ac:grpSpMkLst>
            <pc:docMk/>
            <pc:sldMk cId="3009911697" sldId="347"/>
            <ac:grpSpMk id="6" creationId="{E3571C69-76FA-470F-9C3A-B3F9DD93308F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7" creationId="{66CAA696-A706-4FD9-9765-E782D818E225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8" creationId="{5C824EB4-71CD-445F-9703-9F1481850930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9" creationId="{7A52D22A-DB4B-470A-95E1-347B3B7155A1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11" creationId="{D1E3682A-E87F-49C2-A2DB-A87CC90059C8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21" creationId="{69C5FDEC-D01C-4191-B587-22E4F654C5F9}"/>
          </ac:grpSpMkLst>
        </pc:grpChg>
        <pc:grpChg chg="mod">
          <ac:chgData name="Mujjabi, Christopher" userId="36f45741-75b2-4784-ab4f-89d61593cd31" providerId="ADAL" clId="{074D6FF8-01B9-4FCF-AD58-6AF7575AD059}" dt="2022-12-06T20:42:47.752" v="54"/>
          <ac:grpSpMkLst>
            <pc:docMk/>
            <pc:sldMk cId="3009911697" sldId="347"/>
            <ac:grpSpMk id="29" creationId="{F9DF8627-20E3-485E-A078-DB22386347BF}"/>
          </ac:grpSpMkLst>
        </pc:grp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13" creationId="{18D7CC1B-D498-48AE-8C96-028A0F41BE77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14" creationId="{FBF5DA62-8005-4AAC-80FF-513419E7CC97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15" creationId="{E87009AA-4BA5-4BB1-99F5-B27D89BFB1E5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16" creationId="{1EA76A37-69EE-4041-A6D7-A9CBB248CD3F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31" creationId="{A7AEE6B8-F8AE-4B09-9F79-EC6F2B66CE26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32" creationId="{08A1DB71-08A8-4BE4-96CE-C66AD8C63C88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33" creationId="{77990ECB-DEF0-42F4-B86F-2C980DFCB52C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34" creationId="{A4971864-6493-4913-BFA4-9AE631C65CE9}"/>
          </ac:picMkLst>
        </pc:picChg>
        <pc:picChg chg="mod">
          <ac:chgData name="Mujjabi, Christopher" userId="36f45741-75b2-4784-ab4f-89d61593cd31" providerId="ADAL" clId="{074D6FF8-01B9-4FCF-AD58-6AF7575AD059}" dt="2022-12-06T20:42:47.752" v="54"/>
          <ac:picMkLst>
            <pc:docMk/>
            <pc:sldMk cId="3009911697" sldId="347"/>
            <ac:picMk id="35" creationId="{56A55327-F8DC-4F53-8A24-B5F27956EAA8}"/>
          </ac:picMkLst>
        </pc:picChg>
      </pc:sldChg>
      <pc:sldChg chg="addSp delSp modSp mod">
        <pc:chgData name="Mujjabi, Christopher" userId="36f45741-75b2-4784-ab4f-89d61593cd31" providerId="ADAL" clId="{074D6FF8-01B9-4FCF-AD58-6AF7575AD059}" dt="2022-12-06T20:49:35.595" v="254"/>
        <pc:sldMkLst>
          <pc:docMk/>
          <pc:sldMk cId="1312931534" sldId="351"/>
        </pc:sldMkLst>
        <pc:spChg chg="del">
          <ac:chgData name="Mujjabi, Christopher" userId="36f45741-75b2-4784-ab4f-89d61593cd31" providerId="ADAL" clId="{074D6FF8-01B9-4FCF-AD58-6AF7575AD059}" dt="2022-12-06T20:31:00.758" v="9" actId="478"/>
          <ac:spMkLst>
            <pc:docMk/>
            <pc:sldMk cId="1312931534" sldId="351"/>
            <ac:spMk id="2" creationId="{E4D4198F-920F-4A81-9D5C-EBDF78FA2F33}"/>
          </ac:spMkLst>
        </pc:spChg>
        <pc:spChg chg="del mod">
          <ac:chgData name="Mujjabi, Christopher" userId="36f45741-75b2-4784-ab4f-89d61593cd31" providerId="ADAL" clId="{074D6FF8-01B9-4FCF-AD58-6AF7575AD059}" dt="2022-12-06T20:31:05.075" v="11" actId="478"/>
          <ac:spMkLst>
            <pc:docMk/>
            <pc:sldMk cId="1312931534" sldId="351"/>
            <ac:spMk id="5" creationId="{FC9F8B72-28EB-4026-9169-D9F0181063A9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14" creationId="{04C97D1A-F1A0-4271-BF13-0843CE7CB682}"/>
          </ac:spMkLst>
        </pc:spChg>
        <pc:spChg chg="mod">
          <ac:chgData name="Mujjabi, Christopher" userId="36f45741-75b2-4784-ab4f-89d61593cd31" providerId="ADAL" clId="{074D6FF8-01B9-4FCF-AD58-6AF7575AD059}" dt="2022-12-06T20:48:00.329" v="208" actId="1035"/>
          <ac:spMkLst>
            <pc:docMk/>
            <pc:sldMk cId="1312931534" sldId="351"/>
            <ac:spMk id="15" creationId="{AEBCD1B7-C232-45FC-B73C-DDC29A7CA459}"/>
          </ac:spMkLst>
        </pc:spChg>
        <pc:spChg chg="mod">
          <ac:chgData name="Mujjabi, Christopher" userId="36f45741-75b2-4784-ab4f-89d61593cd31" providerId="ADAL" clId="{074D6FF8-01B9-4FCF-AD58-6AF7575AD059}" dt="2022-12-06T20:48:00.329" v="208" actId="1035"/>
          <ac:spMkLst>
            <pc:docMk/>
            <pc:sldMk cId="1312931534" sldId="351"/>
            <ac:spMk id="16" creationId="{52418FFB-B240-4850-B5A6-3078594250D5}"/>
          </ac:spMkLst>
        </pc:spChg>
        <pc:spChg chg="mod">
          <ac:chgData name="Mujjabi, Christopher" userId="36f45741-75b2-4784-ab4f-89d61593cd31" providerId="ADAL" clId="{074D6FF8-01B9-4FCF-AD58-6AF7575AD059}" dt="2022-12-06T20:48:50.540" v="238" actId="1036"/>
          <ac:spMkLst>
            <pc:docMk/>
            <pc:sldMk cId="1312931534" sldId="351"/>
            <ac:spMk id="17" creationId="{F9CB1DC3-C9F3-4585-B920-974077F249C6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18" creationId="{7D79A43C-95AE-499F-AD57-E90F80C5F1B1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19" creationId="{9E22C07E-84F9-4F1D-A2E0-892308DD3E6F}"/>
          </ac:spMkLst>
        </pc:spChg>
        <pc:spChg chg="mod">
          <ac:chgData name="Mujjabi, Christopher" userId="36f45741-75b2-4784-ab4f-89d61593cd31" providerId="ADAL" clId="{074D6FF8-01B9-4FCF-AD58-6AF7575AD059}" dt="2022-12-06T20:48:30.570" v="232" actId="1036"/>
          <ac:spMkLst>
            <pc:docMk/>
            <pc:sldMk cId="1312931534" sldId="351"/>
            <ac:spMk id="20" creationId="{FAA97B2E-D20E-47B6-B080-9D2B56404D1C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21" creationId="{A690C082-687F-424A-B1BD-9D761929A19D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22" creationId="{B758F1BD-6BE0-43C4-BABF-BD1940F56B62}"/>
          </ac:spMkLst>
        </pc:spChg>
        <pc:spChg chg="mod">
          <ac:chgData name="Mujjabi, Christopher" userId="36f45741-75b2-4784-ab4f-89d61593cd31" providerId="ADAL" clId="{074D6FF8-01B9-4FCF-AD58-6AF7575AD059}" dt="2022-12-06T20:49:15.675" v="252" actId="1038"/>
          <ac:spMkLst>
            <pc:docMk/>
            <pc:sldMk cId="1312931534" sldId="351"/>
            <ac:spMk id="23" creationId="{EFC889F5-201C-4EDE-B67E-EDC269EB90AE}"/>
          </ac:spMkLst>
        </pc:spChg>
        <pc:spChg chg="mod">
          <ac:chgData name="Mujjabi, Christopher" userId="36f45741-75b2-4784-ab4f-89d61593cd31" providerId="ADAL" clId="{074D6FF8-01B9-4FCF-AD58-6AF7575AD059}" dt="2022-12-06T20:45:49.990" v="86"/>
          <ac:spMkLst>
            <pc:docMk/>
            <pc:sldMk cId="1312931534" sldId="351"/>
            <ac:spMk id="24" creationId="{94E68575-CB45-4AA7-8E2A-ABF926CFA79C}"/>
          </ac:spMkLst>
        </pc:spChg>
        <pc:spChg chg="mod">
          <ac:chgData name="Mujjabi, Christopher" userId="36f45741-75b2-4784-ab4f-89d61593cd31" providerId="ADAL" clId="{074D6FF8-01B9-4FCF-AD58-6AF7575AD059}" dt="2022-12-06T20:48:30.570" v="232" actId="1036"/>
          <ac:spMkLst>
            <pc:docMk/>
            <pc:sldMk cId="1312931534" sldId="351"/>
            <ac:spMk id="25" creationId="{AA1A9BC6-C930-4D58-A1A1-2A88B70165A2}"/>
          </ac:spMkLst>
        </pc:spChg>
        <pc:spChg chg="mod">
          <ac:chgData name="Mujjabi, Christopher" userId="36f45741-75b2-4784-ab4f-89d61593cd31" providerId="ADAL" clId="{074D6FF8-01B9-4FCF-AD58-6AF7575AD059}" dt="2022-12-06T20:48:30.570" v="232" actId="1036"/>
          <ac:spMkLst>
            <pc:docMk/>
            <pc:sldMk cId="1312931534" sldId="351"/>
            <ac:spMk id="26" creationId="{45D34891-4907-4167-9AEB-E2C831D4EBF4}"/>
          </ac:spMkLst>
        </pc:spChg>
        <pc:spChg chg="mod">
          <ac:chgData name="Mujjabi, Christopher" userId="36f45741-75b2-4784-ab4f-89d61593cd31" providerId="ADAL" clId="{074D6FF8-01B9-4FCF-AD58-6AF7575AD059}" dt="2022-12-06T20:48:30.570" v="232" actId="1036"/>
          <ac:spMkLst>
            <pc:docMk/>
            <pc:sldMk cId="1312931534" sldId="351"/>
            <ac:spMk id="27" creationId="{1F6B6435-A6FD-4046-933C-F5EFD65BC42F}"/>
          </ac:spMkLst>
        </pc:spChg>
        <pc:spChg chg="mod">
          <ac:chgData name="Mujjabi, Christopher" userId="36f45741-75b2-4784-ab4f-89d61593cd31" providerId="ADAL" clId="{074D6FF8-01B9-4FCF-AD58-6AF7575AD059}" dt="2022-12-06T20:48:30.570" v="232" actId="1036"/>
          <ac:spMkLst>
            <pc:docMk/>
            <pc:sldMk cId="1312931534" sldId="351"/>
            <ac:spMk id="28" creationId="{E7D73517-9D49-4972-A5E1-A0304B261B1D}"/>
          </ac:spMkLst>
        </pc:spChg>
        <pc:spChg chg="add mod">
          <ac:chgData name="Mujjabi, Christopher" userId="36f45741-75b2-4784-ab4f-89d61593cd31" providerId="ADAL" clId="{074D6FF8-01B9-4FCF-AD58-6AF7575AD059}" dt="2022-12-06T20:49:35.595" v="254"/>
          <ac:spMkLst>
            <pc:docMk/>
            <pc:sldMk cId="1312931534" sldId="351"/>
            <ac:spMk id="30" creationId="{652399D6-2981-4921-8310-50589E16A865}"/>
          </ac:spMkLst>
        </pc:spChg>
        <pc:grpChg chg="add mod">
          <ac:chgData name="Mujjabi, Christopher" userId="36f45741-75b2-4784-ab4f-89d61593cd31" providerId="ADAL" clId="{074D6FF8-01B9-4FCF-AD58-6AF7575AD059}" dt="2022-12-06T20:48:35.857" v="234" actId="1076"/>
          <ac:grpSpMkLst>
            <pc:docMk/>
            <pc:sldMk cId="1312931534" sldId="351"/>
            <ac:grpSpMk id="6" creationId="{C7F8A88B-A0F4-46E7-B770-99E038883E4D}"/>
          </ac:grpSpMkLst>
        </pc:grpChg>
        <pc:picChg chg="del">
          <ac:chgData name="Mujjabi, Christopher" userId="36f45741-75b2-4784-ab4f-89d61593cd31" providerId="ADAL" clId="{074D6FF8-01B9-4FCF-AD58-6AF7575AD059}" dt="2022-12-06T20:30:56.413" v="7" actId="478"/>
          <ac:picMkLst>
            <pc:docMk/>
            <pc:sldMk cId="1312931534" sldId="351"/>
            <ac:picMk id="3" creationId="{DA497663-B213-41EC-8E76-3044CF16CDD9}"/>
          </ac:picMkLst>
        </pc:picChg>
        <pc:picChg chg="del">
          <ac:chgData name="Mujjabi, Christopher" userId="36f45741-75b2-4784-ab4f-89d61593cd31" providerId="ADAL" clId="{074D6FF8-01B9-4FCF-AD58-6AF7575AD059}" dt="2022-12-06T20:30:58.145" v="8" actId="478"/>
          <ac:picMkLst>
            <pc:docMk/>
            <pc:sldMk cId="1312931534" sldId="351"/>
            <ac:picMk id="4" creationId="{9DF031B6-8806-4500-A659-6FEAB71B0F62}"/>
          </ac:picMkLst>
        </pc:picChg>
        <pc:picChg chg="mod">
          <ac:chgData name="Mujjabi, Christopher" userId="36f45741-75b2-4784-ab4f-89d61593cd31" providerId="ADAL" clId="{074D6FF8-01B9-4FCF-AD58-6AF7575AD059}" dt="2022-12-06T20:48:30.570" v="232" actId="1036"/>
          <ac:picMkLst>
            <pc:docMk/>
            <pc:sldMk cId="1312931534" sldId="351"/>
            <ac:picMk id="7" creationId="{5F3F2D3C-884C-4317-8EED-D227D6CE546E}"/>
          </ac:picMkLst>
        </pc:picChg>
        <pc:picChg chg="mod">
          <ac:chgData name="Mujjabi, Christopher" userId="36f45741-75b2-4784-ab4f-89d61593cd31" providerId="ADAL" clId="{074D6FF8-01B9-4FCF-AD58-6AF7575AD059}" dt="2022-12-06T20:48:30.570" v="232" actId="1036"/>
          <ac:picMkLst>
            <pc:docMk/>
            <pc:sldMk cId="1312931534" sldId="351"/>
            <ac:picMk id="8" creationId="{F21F5057-6E8A-4097-9991-D87ED07BA97F}"/>
          </ac:picMkLst>
        </pc:picChg>
        <pc:picChg chg="mod">
          <ac:chgData name="Mujjabi, Christopher" userId="36f45741-75b2-4784-ab4f-89d61593cd31" providerId="ADAL" clId="{074D6FF8-01B9-4FCF-AD58-6AF7575AD059}" dt="2022-12-06T20:45:49.990" v="86"/>
          <ac:picMkLst>
            <pc:docMk/>
            <pc:sldMk cId="1312931534" sldId="351"/>
            <ac:picMk id="9" creationId="{725D3F56-79B1-43C3-940C-2BFB7E5CA403}"/>
          </ac:picMkLst>
        </pc:picChg>
        <pc:picChg chg="mod">
          <ac:chgData name="Mujjabi, Christopher" userId="36f45741-75b2-4784-ab4f-89d61593cd31" providerId="ADAL" clId="{074D6FF8-01B9-4FCF-AD58-6AF7575AD059}" dt="2022-12-06T20:45:49.990" v="86"/>
          <ac:picMkLst>
            <pc:docMk/>
            <pc:sldMk cId="1312931534" sldId="351"/>
            <ac:picMk id="10" creationId="{9AB3D83E-CFBD-4AF2-9061-21BE7F68BD16}"/>
          </ac:picMkLst>
        </pc:picChg>
        <pc:picChg chg="mod">
          <ac:chgData name="Mujjabi, Christopher" userId="36f45741-75b2-4784-ab4f-89d61593cd31" providerId="ADAL" clId="{074D6FF8-01B9-4FCF-AD58-6AF7575AD059}" dt="2022-12-06T20:45:49.990" v="86"/>
          <ac:picMkLst>
            <pc:docMk/>
            <pc:sldMk cId="1312931534" sldId="351"/>
            <ac:picMk id="11" creationId="{23D6ED3D-9ECC-47F7-8AFA-5FEF51ECF7BE}"/>
          </ac:picMkLst>
        </pc:picChg>
        <pc:picChg chg="mod">
          <ac:chgData name="Mujjabi, Christopher" userId="36f45741-75b2-4784-ab4f-89d61593cd31" providerId="ADAL" clId="{074D6FF8-01B9-4FCF-AD58-6AF7575AD059}" dt="2022-12-06T20:45:49.990" v="86"/>
          <ac:picMkLst>
            <pc:docMk/>
            <pc:sldMk cId="1312931534" sldId="351"/>
            <ac:picMk id="12" creationId="{88D2DCB1-0F3B-4E83-856A-7C520E6E9566}"/>
          </ac:picMkLst>
        </pc:picChg>
        <pc:picChg chg="mod">
          <ac:chgData name="Mujjabi, Christopher" userId="36f45741-75b2-4784-ab4f-89d61593cd31" providerId="ADAL" clId="{074D6FF8-01B9-4FCF-AD58-6AF7575AD059}" dt="2022-12-06T20:48:30.570" v="232" actId="1036"/>
          <ac:picMkLst>
            <pc:docMk/>
            <pc:sldMk cId="1312931534" sldId="351"/>
            <ac:picMk id="13" creationId="{99B458B0-6666-4D92-9EC2-D91B3E951597}"/>
          </ac:picMkLst>
        </pc:picChg>
        <pc:picChg chg="mod">
          <ac:chgData name="Mujjabi, Christopher" userId="36f45741-75b2-4784-ab4f-89d61593cd31" providerId="ADAL" clId="{074D6FF8-01B9-4FCF-AD58-6AF7575AD059}" dt="2022-12-06T20:48:30.570" v="232" actId="1036"/>
          <ac:picMkLst>
            <pc:docMk/>
            <pc:sldMk cId="1312931534" sldId="351"/>
            <ac:picMk id="29" creationId="{7DB150BE-24AF-487A-835C-32AACD4CF96B}"/>
          </ac:picMkLst>
        </pc:picChg>
      </pc:sldChg>
      <pc:sldMasterChg chg="delSldLayout">
        <pc:chgData name="Mujjabi, Christopher" userId="36f45741-75b2-4784-ab4f-89d61593cd31" providerId="ADAL" clId="{074D6FF8-01B9-4FCF-AD58-6AF7575AD059}" dt="2022-12-06T20:49:23.464" v="253" actId="2696"/>
        <pc:sldMasterMkLst>
          <pc:docMk/>
          <pc:sldMasterMk cId="1057615671" sldId="2147483648"/>
        </pc:sldMasterMkLst>
        <pc:sldLayoutChg chg="del">
          <pc:chgData name="Mujjabi, Christopher" userId="36f45741-75b2-4784-ab4f-89d61593cd31" providerId="ADAL" clId="{074D6FF8-01B9-4FCF-AD58-6AF7575AD059}" dt="2022-12-06T20:49:23.464" v="253" actId="2696"/>
          <pc:sldLayoutMkLst>
            <pc:docMk/>
            <pc:sldMasterMk cId="1057615671" sldId="2147483648"/>
            <pc:sldLayoutMk cId="2412085265" sldId="2147483673"/>
          </pc:sldLayoutMkLst>
        </pc:sldLayoutChg>
        <pc:sldLayoutChg chg="del">
          <pc:chgData name="Mujjabi, Christopher" userId="36f45741-75b2-4784-ab4f-89d61593cd31" providerId="ADAL" clId="{074D6FF8-01B9-4FCF-AD58-6AF7575AD059}" dt="2022-12-06T20:43:57.229" v="84" actId="2696"/>
          <pc:sldLayoutMkLst>
            <pc:docMk/>
            <pc:sldMasterMk cId="1057615671" sldId="2147483648"/>
            <pc:sldLayoutMk cId="4004478857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0F0A-8EE3-C14E-8ADA-9681B09D42E9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FD0E2-3691-5A46-B00F-98C327C7F6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9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539613" cy="5981290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13294B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046839"/>
            <a:ext cx="3539613" cy="819354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835" y="540774"/>
            <a:ext cx="7791520" cy="876864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835" y="1501878"/>
            <a:ext cx="7791519" cy="495463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idx="10"/>
          </p:nvPr>
        </p:nvSpPr>
        <p:spPr>
          <a:xfrm>
            <a:off x="185721" y="540775"/>
            <a:ext cx="3135399" cy="20483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1"/>
          </p:nvPr>
        </p:nvSpPr>
        <p:spPr>
          <a:xfrm>
            <a:off x="185721" y="2706329"/>
            <a:ext cx="3135399" cy="210328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2"/>
                </a:solidFill>
                <a:latin typeface="Verdana"/>
                <a:cs typeface="Verdana"/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" y="6050936"/>
            <a:ext cx="2273157" cy="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2903" y="4800600"/>
            <a:ext cx="7913261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70709" y="106517"/>
            <a:ext cx="8368344" cy="4621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32903" y="5367338"/>
            <a:ext cx="7913261" cy="1305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539613" cy="5981290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046839"/>
            <a:ext cx="3539613" cy="819354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" y="6050936"/>
            <a:ext cx="2273157" cy="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3622885" y="-8197"/>
            <a:ext cx="8569115" cy="318729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1"/>
          </p:nvPr>
        </p:nvSpPr>
        <p:spPr>
          <a:xfrm>
            <a:off x="3622886" y="3252839"/>
            <a:ext cx="2757157" cy="27202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/>
          </p:nvPr>
        </p:nvSpPr>
        <p:spPr>
          <a:xfrm>
            <a:off x="6474240" y="3252839"/>
            <a:ext cx="5717760" cy="27202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0"/>
          </p:nvPr>
        </p:nvSpPr>
        <p:spPr>
          <a:xfrm>
            <a:off x="0" y="0"/>
            <a:ext cx="3539613" cy="598129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3294B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678" y="2019868"/>
            <a:ext cx="7874069" cy="1159230"/>
          </a:xfrm>
        </p:spPr>
        <p:txBody>
          <a:bodyPr anchor="t">
            <a:normAutofit/>
          </a:bodyPr>
          <a:lstStyle>
            <a:lvl1pPr algn="l">
              <a:defRPr sz="3000" b="0" cap="all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5678" y="432263"/>
            <a:ext cx="7874069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3965678" y="6120581"/>
            <a:ext cx="7874069" cy="55205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13294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046839"/>
            <a:ext cx="3539613" cy="819354"/>
          </a:xfrm>
          <a:prstGeom prst="rect">
            <a:avLst/>
          </a:prstGeom>
          <a:solidFill>
            <a:srgbClr val="A7A9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" y="6050936"/>
            <a:ext cx="2273157" cy="81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46839"/>
            <a:ext cx="12204192" cy="819354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80" y="6146306"/>
            <a:ext cx="1698831" cy="6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2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46839"/>
            <a:ext cx="12204192" cy="819354"/>
          </a:xfrm>
          <a:prstGeom prst="rect">
            <a:avLst/>
          </a:prstGeom>
          <a:solidFill>
            <a:srgbClr val="5E63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80" y="6146306"/>
            <a:ext cx="1698831" cy="6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204192" cy="6866193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" y="6030470"/>
            <a:ext cx="2079779" cy="7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1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EEF3-DEF6-43EF-94E8-157D08BCECE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565C6-4372-46A8-9922-80A5DC155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 to Spatial Analytics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61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1" r:id="rId3"/>
    <p:sldLayoutId id="2147483668" r:id="rId4"/>
    <p:sldLayoutId id="2147483670" r:id="rId5"/>
    <p:sldLayoutId id="2147483672" r:id="rId6"/>
    <p:sldLayoutId id="2147483673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rgbClr val="E84A27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b="0" i="0" kern="1200">
          <a:solidFill>
            <a:srgbClr val="13294B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kern="1200">
          <a:solidFill>
            <a:srgbClr val="13294B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kern="1200">
          <a:solidFill>
            <a:srgbClr val="13294B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rgbClr val="13294B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rgbClr val="13294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C7159-D081-4C05-BFDA-2AF4FD05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/>
          <a:stretch/>
        </p:blipFill>
        <p:spPr>
          <a:xfrm>
            <a:off x="202692" y="108382"/>
            <a:ext cx="11786615" cy="582676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BBFDE-4288-4FB5-910D-6FD4F568C6E0}"/>
              </a:ext>
            </a:extLst>
          </p:cNvPr>
          <p:cNvSpPr txBox="1"/>
          <p:nvPr/>
        </p:nvSpPr>
        <p:spPr>
          <a:xfrm>
            <a:off x="502920" y="199822"/>
            <a:ext cx="11539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26322"/>
                </a:solidFill>
                <a:latin typeface="Univers 55" panose="020B0500000000000000" pitchFamily="34" charset="0"/>
              </a:rPr>
              <a:t>Using Machine Learning Algorithms to Predict the Probability of an Experimental Organic Hybrid to Outperform a Commercial Check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DE45352-0804-42CD-8A0D-2A5052236AEC}"/>
              </a:ext>
            </a:extLst>
          </p:cNvPr>
          <p:cNvSpPr txBox="1">
            <a:spLocks/>
          </p:cNvSpPr>
          <p:nvPr/>
        </p:nvSpPr>
        <p:spPr>
          <a:xfrm>
            <a:off x="188336" y="4679444"/>
            <a:ext cx="11786616" cy="1399032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Spatial Analytics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CPSC 444 : Final Project Presentation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Mujjabi   - PhD Student - Crop Sciences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696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6A0B6A-04EC-4C2E-B595-CBB81D4162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827" y="822960"/>
                <a:ext cx="11437925" cy="565459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Method developed by Eskridge and Mumm (1992) 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r>
                  <a:rPr lang="en-US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More accurate way to i</a:t>
                </a:r>
                <a:r>
                  <a:rPr lang="en-US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dentify and release corn varieties with a high probability of outperforming the check varieties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1. Parametric normal distribution method: </a:t>
                </a:r>
              </a:p>
              <a:p>
                <a:pPr marL="0" indent="0">
                  <a:buNone/>
                </a:pPr>
                <a:r>
                  <a:rPr lang="de-DE" i="1" baseline="-250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</a:t>
                </a:r>
                <a:r>
                  <a:rPr lang="de-DE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de-D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= P (Z &gt;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μ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𝑑𝑖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</a:t>
                </a:r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where Z is a standard normal variable</a:t>
                </a:r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is the yield difference between the </a:t>
                </a:r>
                <a:r>
                  <a:rPr lang="en-US" sz="1800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US" sz="1800" i="1" baseline="300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</a:t>
                </a:r>
                <a:r>
                  <a:rPr lang="en-US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experimental hybrid and the commercial check on a given farm</a:t>
                </a:r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1" dirty="0">
                    <a:solidFill>
                      <a:srgbClr val="002060"/>
                    </a:solidFill>
                    <a:latin typeface="Times New Roman" panose="02020603050405020304" pitchFamily="18" charset="0"/>
                  </a:rPr>
                  <a:t>2. Non-parametric method:</a:t>
                </a:r>
              </a:p>
              <a:p>
                <a:pPr marL="0" indent="0">
                  <a:buNone/>
                </a:pPr>
                <a:r>
                  <a:rPr lang="de-DE" i="1" baseline="-250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:r>
                  <a:rPr lang="de-DE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de-DE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de-DE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farms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where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experimental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hybrid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outperformed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check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farms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where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hybrid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was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rgbClr val="00206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tested</m:t>
                        </m:r>
                      </m:den>
                    </m:f>
                  </m:oMath>
                </a14:m>
                <a:endParaRPr lang="en-US" sz="11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6A0B6A-04EC-4C2E-B595-CBB81D416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827" y="822960"/>
                <a:ext cx="11437925" cy="5654590"/>
              </a:xfrm>
              <a:blipFill>
                <a:blip r:embed="rId2"/>
                <a:stretch>
                  <a:fillRect l="-639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214BBC-519D-430E-BF22-34CA9A9AA6D6}"/>
              </a:ext>
            </a:extLst>
          </p:cNvPr>
          <p:cNvSpPr txBox="1"/>
          <p:nvPr/>
        </p:nvSpPr>
        <p:spPr>
          <a:xfrm>
            <a:off x="1894040" y="67118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Reliability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223956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79D1A54-6D7A-4541-A6A1-3239B48C92F4}"/>
              </a:ext>
            </a:extLst>
          </p:cNvPr>
          <p:cNvSpPr txBox="1"/>
          <p:nvPr/>
        </p:nvSpPr>
        <p:spPr>
          <a:xfrm>
            <a:off x="1894040" y="222566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to Predict 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0C46C-3B5A-4865-B8B9-5A3CDF3017E2}"/>
              </a:ext>
            </a:extLst>
          </p:cNvPr>
          <p:cNvSpPr txBox="1"/>
          <p:nvPr/>
        </p:nvSpPr>
        <p:spPr>
          <a:xfrm>
            <a:off x="786384" y="838676"/>
            <a:ext cx="101498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Stepwise procedure using library(MASS)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 Identify the Best fit model with the most important variables.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. Using CART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The combined 3-year data will be divided into 80/20 Training and Testing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Classification tree – determine the influencing factors for reliability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Plot area under the curve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Estimate accuracy 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3.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Using Random Forest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Random forest model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Using different re-sampling methods (cv, bootstrapping etc)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4.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Neural networks with packages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keras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 and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neuralnet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5.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Compare the accuracies of the different prediction methods.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EF5FF8-7548-49CD-9DF7-E3FF9ADF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476" y="3413444"/>
            <a:ext cx="3261543" cy="2605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AD797-FA53-456F-B264-4AD304829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90"/>
          <a:stretch/>
        </p:blipFill>
        <p:spPr>
          <a:xfrm>
            <a:off x="8464088" y="1218010"/>
            <a:ext cx="3633978" cy="13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4A76AEB-281F-4B63-BACD-252E785BBC62}"/>
              </a:ext>
            </a:extLst>
          </p:cNvPr>
          <p:cNvGrpSpPr/>
          <p:nvPr/>
        </p:nvGrpSpPr>
        <p:grpSpPr>
          <a:xfrm>
            <a:off x="425022" y="894968"/>
            <a:ext cx="6301050" cy="3978784"/>
            <a:chOff x="346249" y="2167784"/>
            <a:chExt cx="6685937" cy="3623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10F5F8-CFCF-4176-84F6-E978D0258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165" t="25669" r="17945" b="15063"/>
            <a:stretch/>
          </p:blipFill>
          <p:spPr>
            <a:xfrm>
              <a:off x="346249" y="2658163"/>
              <a:ext cx="6685937" cy="31332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70D51-80E7-45F0-83E2-8261D170D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6536"/>
            <a:stretch/>
          </p:blipFill>
          <p:spPr>
            <a:xfrm>
              <a:off x="1029983" y="2167784"/>
              <a:ext cx="4634349" cy="4903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F9CB34-B126-4A28-80B6-9EB98C27E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4"/>
          <a:stretch/>
        </p:blipFill>
        <p:spPr>
          <a:xfrm>
            <a:off x="7228055" y="522484"/>
            <a:ext cx="4687515" cy="4718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FAD6E-988A-4CDE-9AAA-B2D4B99556FD}"/>
              </a:ext>
            </a:extLst>
          </p:cNvPr>
          <p:cNvSpPr txBox="1"/>
          <p:nvPr/>
        </p:nvSpPr>
        <p:spPr>
          <a:xfrm>
            <a:off x="1377948" y="81583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C9178-9343-47A0-9B84-0CCC14A7B6C0}"/>
              </a:ext>
            </a:extLst>
          </p:cNvPr>
          <p:cNvSpPr txBox="1"/>
          <p:nvPr/>
        </p:nvSpPr>
        <p:spPr>
          <a:xfrm>
            <a:off x="7192632" y="5334820"/>
            <a:ext cx="4687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importation of organic corn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49284A-6316-4753-A365-E3B5EAE804EA}"/>
              </a:ext>
            </a:extLst>
          </p:cNvPr>
          <p:cNvSpPr/>
          <p:nvPr/>
        </p:nvSpPr>
        <p:spPr>
          <a:xfrm>
            <a:off x="276430" y="5114024"/>
            <a:ext cx="6616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U.S. organic market hit the record of $52.5B in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15000, Certified organic farms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million acres of U.S certified organic acreage (OTA,2019)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390D9-10E5-46A9-94C4-326B2699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37" y="898814"/>
            <a:ext cx="6995150" cy="4133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9C93C-9B18-4084-A3E7-E62E8C39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7" y="671491"/>
            <a:ext cx="4582543" cy="4588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615D6-8914-4772-A33E-3A30A8132CEC}"/>
              </a:ext>
            </a:extLst>
          </p:cNvPr>
          <p:cNvSpPr txBox="1"/>
          <p:nvPr/>
        </p:nvSpPr>
        <p:spPr>
          <a:xfrm>
            <a:off x="1377947" y="81583"/>
            <a:ext cx="881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Participatory Breeding Using Variety Testing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123C6-62DC-4FEA-AE61-544E8AC4D9AC}"/>
              </a:ext>
            </a:extLst>
          </p:cNvPr>
          <p:cNvSpPr txBox="1"/>
          <p:nvPr/>
        </p:nvSpPr>
        <p:spPr>
          <a:xfrm>
            <a:off x="185920" y="5312855"/>
            <a:ext cx="825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Over 460 exPVP maize inbred lines are currently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750 additional lines will be added by 2028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9FC13B-A85F-46DD-876B-E8465924E507}"/>
              </a:ext>
            </a:extLst>
          </p:cNvPr>
          <p:cNvSpPr txBox="1"/>
          <p:nvPr/>
        </p:nvSpPr>
        <p:spPr>
          <a:xfrm>
            <a:off x="3235236" y="1784998"/>
            <a:ext cx="578031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571C69-76FA-470F-9C3A-B3F9DD93308F}"/>
              </a:ext>
            </a:extLst>
          </p:cNvPr>
          <p:cNvGrpSpPr/>
          <p:nvPr/>
        </p:nvGrpSpPr>
        <p:grpSpPr>
          <a:xfrm>
            <a:off x="218411" y="777597"/>
            <a:ext cx="11529256" cy="4934554"/>
            <a:chOff x="308360" y="379087"/>
            <a:chExt cx="11883640" cy="5925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CAA696-A706-4FD9-9765-E782D818E225}"/>
                </a:ext>
              </a:extLst>
            </p:cNvPr>
            <p:cNvGrpSpPr/>
            <p:nvPr/>
          </p:nvGrpSpPr>
          <p:grpSpPr>
            <a:xfrm>
              <a:off x="308360" y="379087"/>
              <a:ext cx="5142941" cy="5925290"/>
              <a:chOff x="6680464" y="124459"/>
              <a:chExt cx="5142941" cy="592529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9DF8627-20E3-485E-A078-DB22386347BF}"/>
                  </a:ext>
                </a:extLst>
              </p:cNvPr>
              <p:cNvGrpSpPr/>
              <p:nvPr/>
            </p:nvGrpSpPr>
            <p:grpSpPr>
              <a:xfrm>
                <a:off x="6680464" y="577616"/>
                <a:ext cx="5142941" cy="5057640"/>
                <a:chOff x="6512659" y="643222"/>
                <a:chExt cx="5864378" cy="5452498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08A1DB71-08A8-4BE4-96CE-C66AD8C63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6686" t="26064" r="21328" b="13954"/>
                <a:stretch/>
              </p:blipFill>
              <p:spPr>
                <a:xfrm>
                  <a:off x="6512659" y="643222"/>
                  <a:ext cx="5864378" cy="545249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77990ECB-DEF0-42F4-B86F-2C980DFCB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79607" y="4455193"/>
                  <a:ext cx="310923" cy="256054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4971864-6493-4913-BFA4-9AE631C65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6000" y1="40385" x2="36800" y2="76923"/>
                              <a14:foregroundMark x1="32000" y1="39423" x2="35200" y2="7596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1400" t="33434" r="18181" b="23197"/>
                <a:stretch/>
              </p:blipFill>
              <p:spPr>
                <a:xfrm>
                  <a:off x="8391605" y="3316446"/>
                  <a:ext cx="422565" cy="252365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56A55327-F8DC-4F53-8A24-B5F27956E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67521" y1="44340" x2="67521" y2="4434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23013" r="16207" b="19190"/>
                <a:stretch/>
              </p:blipFill>
              <p:spPr>
                <a:xfrm>
                  <a:off x="7795003" y="1056175"/>
                  <a:ext cx="431871" cy="26988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27A2FB-B748-48B4-8BD5-B497D90AA637}"/>
                  </a:ext>
                </a:extLst>
              </p:cNvPr>
              <p:cNvSpPr txBox="1"/>
              <p:nvPr/>
            </p:nvSpPr>
            <p:spPr>
              <a:xfrm>
                <a:off x="6682033" y="124459"/>
                <a:ext cx="4982403" cy="480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 of the Testing Network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7AEE6B8-F8AE-4B09-9F79-EC6F2B66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2737" y="5635256"/>
                <a:ext cx="3383190" cy="414493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824EB4-71CD-445F-9703-9F1481850930}"/>
                </a:ext>
              </a:extLst>
            </p:cNvPr>
            <p:cNvGrpSpPr/>
            <p:nvPr/>
          </p:nvGrpSpPr>
          <p:grpSpPr>
            <a:xfrm>
              <a:off x="5540922" y="942392"/>
              <a:ext cx="6651078" cy="2136350"/>
              <a:chOff x="5781250" y="3813889"/>
              <a:chExt cx="6651078" cy="213635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9C5FDEC-D01C-4191-B587-22E4F654C5F9}"/>
                  </a:ext>
                </a:extLst>
              </p:cNvPr>
              <p:cNvGrpSpPr/>
              <p:nvPr/>
            </p:nvGrpSpPr>
            <p:grpSpPr>
              <a:xfrm>
                <a:off x="5805672" y="3813889"/>
                <a:ext cx="6258164" cy="1444005"/>
                <a:chOff x="5539540" y="3567072"/>
                <a:chExt cx="6258164" cy="1444005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84B98E-BE48-4EEE-A4E8-0EC1FC2CD8B3}"/>
                    </a:ext>
                  </a:extLst>
                </p:cNvPr>
                <p:cNvSpPr txBox="1"/>
                <p:nvPr/>
              </p:nvSpPr>
              <p:spPr>
                <a:xfrm>
                  <a:off x="5539540" y="4341214"/>
                  <a:ext cx="21487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 Farmers in Illinois</a:t>
                  </a:r>
                </a:p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Farmer in Indiana 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0CF145-C004-409D-ACCB-290D956CCD55}"/>
                    </a:ext>
                  </a:extLst>
                </p:cNvPr>
                <p:cNvSpPr txBox="1"/>
                <p:nvPr/>
              </p:nvSpPr>
              <p:spPr>
                <a:xfrm>
                  <a:off x="7914647" y="4364746"/>
                  <a:ext cx="18520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 in Illinois</a:t>
                  </a:r>
                </a:p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in Indiana (-1)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768DB0-EBE5-4EAD-9B9C-52510C966EDA}"/>
                    </a:ext>
                  </a:extLst>
                </p:cNvPr>
                <p:cNvSpPr txBox="1"/>
                <p:nvPr/>
              </p:nvSpPr>
              <p:spPr>
                <a:xfrm>
                  <a:off x="10013434" y="4307470"/>
                  <a:ext cx="17842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in Illinois</a:t>
                  </a:r>
                </a:p>
                <a:p>
                  <a:r>
                    <a:rPr lang="en-US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in Indiana (-1)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EB2D6BD-44E9-4894-90F9-3B3CFE3083D1}"/>
                    </a:ext>
                  </a:extLst>
                </p:cNvPr>
                <p:cNvSpPr/>
                <p:nvPr/>
              </p:nvSpPr>
              <p:spPr>
                <a:xfrm>
                  <a:off x="5948603" y="3567072"/>
                  <a:ext cx="1330582" cy="646331"/>
                </a:xfrm>
                <a:prstGeom prst="ellipse">
                  <a:avLst/>
                </a:prstGeom>
                <a:solidFill>
                  <a:srgbClr val="FF66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002060"/>
                      </a:solidFill>
                    </a:rPr>
                    <a:t>2018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432FE04-F1C8-493A-915F-887659B3F140}"/>
                    </a:ext>
                  </a:extLst>
                </p:cNvPr>
                <p:cNvSpPr/>
                <p:nvPr/>
              </p:nvSpPr>
              <p:spPr>
                <a:xfrm>
                  <a:off x="8037207" y="3574917"/>
                  <a:ext cx="1330582" cy="646331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002060"/>
                      </a:solidFill>
                    </a:rPr>
                    <a:t>2019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B70210D-4CAC-4DBD-981A-A7E344D8974C}"/>
                    </a:ext>
                  </a:extLst>
                </p:cNvPr>
                <p:cNvSpPr/>
                <p:nvPr/>
              </p:nvSpPr>
              <p:spPr>
                <a:xfrm>
                  <a:off x="10089960" y="3569534"/>
                  <a:ext cx="1330582" cy="64633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002060"/>
                      </a:solidFill>
                    </a:rPr>
                    <a:t>2020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E004D7-6961-4445-BFD2-AA6B8D9AA727}"/>
                  </a:ext>
                </a:extLst>
              </p:cNvPr>
              <p:cNvSpPr txBox="1"/>
              <p:nvPr/>
            </p:nvSpPr>
            <p:spPr>
              <a:xfrm>
                <a:off x="5781250" y="5550129"/>
                <a:ext cx="6651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total of 12 farmers have participated in the testing network 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52D22A-DB4B-470A-95E1-347B3B7155A1}"/>
                </a:ext>
              </a:extLst>
            </p:cNvPr>
            <p:cNvGrpSpPr/>
            <p:nvPr/>
          </p:nvGrpSpPr>
          <p:grpSpPr>
            <a:xfrm>
              <a:off x="5482111" y="3249085"/>
              <a:ext cx="6709888" cy="2301738"/>
              <a:chOff x="5482832" y="3797205"/>
              <a:chExt cx="6943447" cy="23017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1E3682A-E87F-49C2-A2DB-A87CC90059C8}"/>
                  </a:ext>
                </a:extLst>
              </p:cNvPr>
              <p:cNvGrpSpPr/>
              <p:nvPr/>
            </p:nvGrpSpPr>
            <p:grpSpPr>
              <a:xfrm>
                <a:off x="5482832" y="4164727"/>
                <a:ext cx="6943447" cy="1934216"/>
                <a:chOff x="5415167" y="742356"/>
                <a:chExt cx="6943447" cy="193421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8D7CC1B-D498-48AE-8C96-028A0F41B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21744"/>
                <a:stretch/>
              </p:blipFill>
              <p:spPr>
                <a:xfrm>
                  <a:off x="8965266" y="742356"/>
                  <a:ext cx="809915" cy="124575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BF5DA62-8005-4AAC-80FF-513419E7C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38088" b="17275"/>
                <a:stretch/>
              </p:blipFill>
              <p:spPr>
                <a:xfrm>
                  <a:off x="5536414" y="970788"/>
                  <a:ext cx="896190" cy="98513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87009AA-4BA5-4BB1-99F5-B27D89BFB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2995" b="62330"/>
                <a:stretch/>
              </p:blipFill>
              <p:spPr>
                <a:xfrm>
                  <a:off x="7199360" y="960693"/>
                  <a:ext cx="1103698" cy="942431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EA76A37-69EE-4041-A6D7-A9CBB248C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75000" b="6711"/>
                <a:stretch/>
              </p:blipFill>
              <p:spPr>
                <a:xfrm>
                  <a:off x="10669199" y="1246235"/>
                  <a:ext cx="883997" cy="365144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F6382B-E292-4CF4-B5BE-19619CCC8E44}"/>
                    </a:ext>
                  </a:extLst>
                </p:cNvPr>
                <p:cNvSpPr txBox="1"/>
                <p:nvPr/>
              </p:nvSpPr>
              <p:spPr>
                <a:xfrm>
                  <a:off x="8938204" y="1977163"/>
                  <a:ext cx="19308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UIUC Bohn </a:t>
                  </a:r>
                </a:p>
                <a:p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ExPVP derived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4AAE8A-888F-4D66-AE3B-331583BD6193}"/>
                    </a:ext>
                  </a:extLst>
                </p:cNvPr>
                <p:cNvSpPr txBox="1"/>
                <p:nvPr/>
              </p:nvSpPr>
              <p:spPr>
                <a:xfrm>
                  <a:off x="5415167" y="1977163"/>
                  <a:ext cx="16692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Mandaamin Inst. </a:t>
                  </a:r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Organic</a:t>
                  </a:r>
                  <a:r>
                    <a:rPr lang="en-US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2EAFFD-4F27-48E6-BE10-B40D06A77FB0}"/>
                    </a:ext>
                  </a:extLst>
                </p:cNvPr>
                <p:cNvSpPr txBox="1"/>
                <p:nvPr/>
              </p:nvSpPr>
              <p:spPr>
                <a:xfrm>
                  <a:off x="10627431" y="1974389"/>
                  <a:ext cx="1731183" cy="702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Great Harvest </a:t>
                  </a:r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Organic Check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97D5B5-FE5F-4ADC-BA99-EC14560A4538}"/>
                    </a:ext>
                  </a:extLst>
                </p:cNvPr>
                <p:cNvSpPr txBox="1"/>
                <p:nvPr/>
              </p:nvSpPr>
              <p:spPr>
                <a:xfrm>
                  <a:off x="7125319" y="1974388"/>
                  <a:ext cx="164833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Montgomery  </a:t>
                  </a:r>
                  <a:r>
                    <a: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Conventional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53F60D-3B98-4A6B-9FBB-99C9A04D8AE7}"/>
                  </a:ext>
                </a:extLst>
              </p:cNvPr>
              <p:cNvSpPr txBox="1"/>
              <p:nvPr/>
            </p:nvSpPr>
            <p:spPr>
              <a:xfrm>
                <a:off x="7073747" y="3797205"/>
                <a:ext cx="3060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Breeding Programs 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5F0FC7-F97C-4E92-9BF5-415C9A4E172E}"/>
                </a:ext>
              </a:extLst>
            </p:cNvPr>
            <p:cNvSpPr/>
            <p:nvPr/>
          </p:nvSpPr>
          <p:spPr>
            <a:xfrm>
              <a:off x="5565955" y="5544711"/>
              <a:ext cx="49916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total of 12 hybrids and  1 check were tested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5FF0DAB-D587-4A46-A154-653793D6D973}"/>
              </a:ext>
            </a:extLst>
          </p:cNvPr>
          <p:cNvSpPr txBox="1"/>
          <p:nvPr/>
        </p:nvSpPr>
        <p:spPr>
          <a:xfrm>
            <a:off x="2668876" y="118159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Testing Network </a:t>
            </a:r>
          </a:p>
        </p:txBody>
      </p:sp>
    </p:spTree>
    <p:extLst>
      <p:ext uri="{BB962C8B-B14F-4D97-AF65-F5344CB8AC3E}">
        <p14:creationId xmlns:p14="http://schemas.microsoft.com/office/powerpoint/2010/main" val="300991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ED5C9E-4125-46F7-AC08-1D4873842012}"/>
              </a:ext>
            </a:extLst>
          </p:cNvPr>
          <p:cNvSpPr txBox="1"/>
          <p:nvPr/>
        </p:nvSpPr>
        <p:spPr>
          <a:xfrm>
            <a:off x="1759417" y="157919"/>
            <a:ext cx="792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1C500-3358-4AC0-A7AF-FC3069DA4530}"/>
              </a:ext>
            </a:extLst>
          </p:cNvPr>
          <p:cNvSpPr/>
          <p:nvPr/>
        </p:nvSpPr>
        <p:spPr>
          <a:xfrm>
            <a:off x="114332" y="1074509"/>
            <a:ext cx="61310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Identify the environmental factors and agronomic management practices that were most influential to the performance of the experimental hybrids </a:t>
            </a:r>
          </a:p>
          <a:p>
            <a:pPr marL="342900" indent="-342900" algn="just" fontAlgn="base">
              <a:buFont typeface="+mj-lt"/>
              <a:buAutoNum type="arabicPeriod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pPr marL="342900" indent="-342900" algn="just" fontAlgn="base">
              <a:buFont typeface="+mj-lt"/>
              <a:buAutoNum type="arabicPeriod"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Estimate the probability of each hybrid to outperform the commercial check using machine learning methods.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fontAlgn="base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​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E66E4-CFDA-45B8-805C-933D9BF9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9"/>
          <a:stretch/>
        </p:blipFill>
        <p:spPr>
          <a:xfrm>
            <a:off x="6500352" y="951185"/>
            <a:ext cx="5577316" cy="44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F8A88B-A0F4-46E7-B770-99E038883E4D}"/>
              </a:ext>
            </a:extLst>
          </p:cNvPr>
          <p:cNvGrpSpPr/>
          <p:nvPr/>
        </p:nvGrpSpPr>
        <p:grpSpPr>
          <a:xfrm>
            <a:off x="282573" y="600824"/>
            <a:ext cx="11625473" cy="5494912"/>
            <a:chOff x="17397" y="600824"/>
            <a:chExt cx="12413079" cy="60742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3F2D3C-884C-4317-8EED-D227D6CE5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5314" y="4037382"/>
              <a:ext cx="2391736" cy="17938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1F5057-6E8A-4097-9991-D87ED07BA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3120" y="4044096"/>
              <a:ext cx="1430803" cy="1907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5D3F56-79B1-43C3-940C-2BFB7E5C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527" y="600824"/>
              <a:ext cx="1679219" cy="20821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B3D83E-CFBD-4AF2-9061-21BE7F68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1058" y="600824"/>
              <a:ext cx="3036430" cy="20821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D6ED3D-9ECC-47F7-8AFA-5FEF51ECF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8180" y="600824"/>
              <a:ext cx="2724274" cy="20821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D2DCB1-0F3B-4E83-856A-7C520E6E9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284"/>
            <a:stretch/>
          </p:blipFill>
          <p:spPr>
            <a:xfrm>
              <a:off x="2418690" y="600824"/>
              <a:ext cx="2912262" cy="2084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B458B0-6666-4D92-9EC2-D91B3E951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0653" y="4036713"/>
              <a:ext cx="3212142" cy="1896566"/>
            </a:xfrm>
            <a:prstGeom prst="rect">
              <a:avLst/>
            </a:prstGeom>
          </p:spPr>
        </p:pic>
        <p:sp>
          <p:nvSpPr>
            <p:cNvPr id="14" name="Right Arrow 27">
              <a:extLst>
                <a:ext uri="{FF2B5EF4-FFF2-40B4-BE49-F238E27FC236}">
                  <a16:creationId xmlns:a16="http://schemas.microsoft.com/office/drawing/2014/main" id="{04C97D1A-F1A0-4271-BF13-0843CE7CB682}"/>
                </a:ext>
              </a:extLst>
            </p:cNvPr>
            <p:cNvSpPr/>
            <p:nvPr/>
          </p:nvSpPr>
          <p:spPr>
            <a:xfrm>
              <a:off x="1984248" y="1179576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28">
              <a:extLst>
                <a:ext uri="{FF2B5EF4-FFF2-40B4-BE49-F238E27FC236}">
                  <a16:creationId xmlns:a16="http://schemas.microsoft.com/office/drawing/2014/main" id="{AEBCD1B7-C232-45FC-B73C-DDC29A7CA459}"/>
                </a:ext>
              </a:extLst>
            </p:cNvPr>
            <p:cNvSpPr/>
            <p:nvPr/>
          </p:nvSpPr>
          <p:spPr>
            <a:xfrm rot="10800000">
              <a:off x="5833939" y="4676040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29">
              <a:extLst>
                <a:ext uri="{FF2B5EF4-FFF2-40B4-BE49-F238E27FC236}">
                  <a16:creationId xmlns:a16="http://schemas.microsoft.com/office/drawing/2014/main" id="{52418FFB-B240-4850-B5A6-3078594250D5}"/>
                </a:ext>
              </a:extLst>
            </p:cNvPr>
            <p:cNvSpPr/>
            <p:nvPr/>
          </p:nvSpPr>
          <p:spPr>
            <a:xfrm rot="10800000">
              <a:off x="8225692" y="4681961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30">
              <a:extLst>
                <a:ext uri="{FF2B5EF4-FFF2-40B4-BE49-F238E27FC236}">
                  <a16:creationId xmlns:a16="http://schemas.microsoft.com/office/drawing/2014/main" id="{F9CB1DC3-C9F3-4585-B920-974077F249C6}"/>
                </a:ext>
              </a:extLst>
            </p:cNvPr>
            <p:cNvSpPr/>
            <p:nvPr/>
          </p:nvSpPr>
          <p:spPr>
            <a:xfrm rot="5400000">
              <a:off x="10387770" y="3533874"/>
              <a:ext cx="255218" cy="576613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31">
              <a:extLst>
                <a:ext uri="{FF2B5EF4-FFF2-40B4-BE49-F238E27FC236}">
                  <a16:creationId xmlns:a16="http://schemas.microsoft.com/office/drawing/2014/main" id="{7D79A43C-95AE-499F-AD57-E90F80C5F1B1}"/>
                </a:ext>
              </a:extLst>
            </p:cNvPr>
            <p:cNvSpPr/>
            <p:nvPr/>
          </p:nvSpPr>
          <p:spPr>
            <a:xfrm>
              <a:off x="8954132" y="1295474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32">
              <a:extLst>
                <a:ext uri="{FF2B5EF4-FFF2-40B4-BE49-F238E27FC236}">
                  <a16:creationId xmlns:a16="http://schemas.microsoft.com/office/drawing/2014/main" id="{9E22C07E-84F9-4F1D-A2E0-892308DD3E6F}"/>
                </a:ext>
              </a:extLst>
            </p:cNvPr>
            <p:cNvSpPr/>
            <p:nvPr/>
          </p:nvSpPr>
          <p:spPr>
            <a:xfrm>
              <a:off x="5407152" y="1365504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33">
              <a:extLst>
                <a:ext uri="{FF2B5EF4-FFF2-40B4-BE49-F238E27FC236}">
                  <a16:creationId xmlns:a16="http://schemas.microsoft.com/office/drawing/2014/main" id="{FAA97B2E-D20E-47B6-B080-9D2B56404D1C}"/>
                </a:ext>
              </a:extLst>
            </p:cNvPr>
            <p:cNvSpPr/>
            <p:nvPr/>
          </p:nvSpPr>
          <p:spPr>
            <a:xfrm rot="10800000">
              <a:off x="2649557" y="4888098"/>
              <a:ext cx="393192" cy="576072"/>
            </a:xfrm>
            <a:prstGeom prst="rightArrow">
              <a:avLst/>
            </a:prstGeom>
            <a:solidFill>
              <a:srgbClr val="E2671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0C082-687F-424A-B1BD-9D761929A19D}"/>
                </a:ext>
              </a:extLst>
            </p:cNvPr>
            <p:cNvSpPr txBox="1"/>
            <p:nvPr/>
          </p:nvSpPr>
          <p:spPr>
            <a:xfrm>
              <a:off x="53113" y="2638706"/>
              <a:ext cx="260584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Seed Production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Organic Nursery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58F1BD-6BE0-43C4-BABF-BD1940F56B62}"/>
                </a:ext>
              </a:extLst>
            </p:cNvPr>
            <p:cNvSpPr txBox="1"/>
            <p:nvPr/>
          </p:nvSpPr>
          <p:spPr>
            <a:xfrm>
              <a:off x="2278194" y="2619889"/>
              <a:ext cx="39173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Farmer visits and Planting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Mail seed to farmers (8 hybrids)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row strips, 100 ft long (CRD)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C889F5-201C-4EDE-B67E-EDC269EB90AE}"/>
                </a:ext>
              </a:extLst>
            </p:cNvPr>
            <p:cNvSpPr txBox="1"/>
            <p:nvPr/>
          </p:nvSpPr>
          <p:spPr>
            <a:xfrm>
              <a:off x="5950859" y="2604059"/>
              <a:ext cx="31405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Phenotyping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PHT, EHT and SD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Management practices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E68575-CB45-4AA7-8E2A-ABF926CFA79C}"/>
                </a:ext>
              </a:extLst>
            </p:cNvPr>
            <p:cNvSpPr txBox="1"/>
            <p:nvPr/>
          </p:nvSpPr>
          <p:spPr>
            <a:xfrm>
              <a:off x="9095419" y="2613108"/>
              <a:ext cx="29264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Harvesting 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0.001 acres(17.5 ft )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sub samples per strip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1A9BC6-C930-4D58-A1A1-2A88B70165A2}"/>
                </a:ext>
              </a:extLst>
            </p:cNvPr>
            <p:cNvSpPr txBox="1"/>
            <p:nvPr/>
          </p:nvSpPr>
          <p:spPr>
            <a:xfrm>
              <a:off x="9188078" y="6040419"/>
              <a:ext cx="32423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Drying and Shelling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D34891-4907-4167-9AEB-E2C831D4EBF4}"/>
                </a:ext>
              </a:extLst>
            </p:cNvPr>
            <p:cNvSpPr txBox="1"/>
            <p:nvPr/>
          </p:nvSpPr>
          <p:spPr>
            <a:xfrm>
              <a:off x="6244250" y="5860982"/>
              <a:ext cx="3065284" cy="74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Yield Data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MST, TWT, GWT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6B6435-A6FD-4046-933C-F5EFD65BC42F}"/>
                </a:ext>
              </a:extLst>
            </p:cNvPr>
            <p:cNvSpPr txBox="1"/>
            <p:nvPr/>
          </p:nvSpPr>
          <p:spPr>
            <a:xfrm>
              <a:off x="17397" y="5926553"/>
              <a:ext cx="3321705" cy="74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Grain Analysis (NIR)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Protein, Oil and Starch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D73517-9D49-4972-A5E1-A0304B261B1D}"/>
                </a:ext>
              </a:extLst>
            </p:cNvPr>
            <p:cNvSpPr txBox="1"/>
            <p:nvPr/>
          </p:nvSpPr>
          <p:spPr>
            <a:xfrm>
              <a:off x="3162573" y="5886831"/>
              <a:ext cx="3277489" cy="4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for NIR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DB150BE-24AF-487A-835C-32AACD4C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575" y="4045400"/>
              <a:ext cx="2351511" cy="182529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52399D6-2981-4921-8310-50589E16A865}"/>
              </a:ext>
            </a:extLst>
          </p:cNvPr>
          <p:cNvSpPr txBox="1"/>
          <p:nvPr/>
        </p:nvSpPr>
        <p:spPr>
          <a:xfrm>
            <a:off x="2155297" y="11134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</a:rPr>
              <a:t>Materials and Methods </a:t>
            </a:r>
          </a:p>
        </p:txBody>
      </p:sp>
    </p:spTree>
    <p:extLst>
      <p:ext uri="{BB962C8B-B14F-4D97-AF65-F5344CB8AC3E}">
        <p14:creationId xmlns:p14="http://schemas.microsoft.com/office/powerpoint/2010/main" val="131293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FEB264-A1EA-4D1B-BD0C-F65216AE3ACD}"/>
              </a:ext>
            </a:extLst>
          </p:cNvPr>
          <p:cNvSpPr txBox="1"/>
          <p:nvPr/>
        </p:nvSpPr>
        <p:spPr>
          <a:xfrm>
            <a:off x="547116" y="909566"/>
            <a:ext cx="290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Phenotypic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1C86-1194-4142-B16C-62D140812B61}"/>
              </a:ext>
            </a:extLst>
          </p:cNvPr>
          <p:cNvSpPr txBox="1"/>
          <p:nvPr/>
        </p:nvSpPr>
        <p:spPr>
          <a:xfrm>
            <a:off x="1272248" y="195134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902E5-A4D2-4707-A2E5-C7289CE0982F}"/>
              </a:ext>
            </a:extLst>
          </p:cNvPr>
          <p:cNvSpPr txBox="1"/>
          <p:nvPr/>
        </p:nvSpPr>
        <p:spPr>
          <a:xfrm>
            <a:off x="4133088" y="909566"/>
            <a:ext cx="23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Soil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33756-982A-4235-81EE-C6DAC6F2D341}"/>
              </a:ext>
            </a:extLst>
          </p:cNvPr>
          <p:cNvSpPr txBox="1"/>
          <p:nvPr/>
        </p:nvSpPr>
        <p:spPr>
          <a:xfrm>
            <a:off x="6406896" y="881610"/>
            <a:ext cx="209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Weather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3FA8E-2663-42D9-9017-81330C41DEFE}"/>
              </a:ext>
            </a:extLst>
          </p:cNvPr>
          <p:cNvSpPr txBox="1"/>
          <p:nvPr/>
        </p:nvSpPr>
        <p:spPr>
          <a:xfrm>
            <a:off x="492341" y="1349976"/>
            <a:ext cx="3114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Plant Height (cm) 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Ear Height (cm)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Stem Diameters (mm) 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Test Weight (lbs/bu)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Moisture (%) 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Grain Yield (Bu/Acre)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Protein Content (%)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Starch Content (%)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Oil Content (%)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E64E3-67AB-4691-9298-0677D60B19EE}"/>
              </a:ext>
            </a:extLst>
          </p:cNvPr>
          <p:cNvSpPr txBox="1"/>
          <p:nvPr/>
        </p:nvSpPr>
        <p:spPr>
          <a:xfrm>
            <a:off x="9052389" y="812399"/>
            <a:ext cx="209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Management 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1AAB1-EB18-4F95-947C-10A82D9C1B4D}"/>
              </a:ext>
            </a:extLst>
          </p:cNvPr>
          <p:cNvSpPr txBox="1"/>
          <p:nvPr/>
        </p:nvSpPr>
        <p:spPr>
          <a:xfrm>
            <a:off x="4061549" y="1327378"/>
            <a:ext cx="2034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% Sand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%Clay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% Silt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CEC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pH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OM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Ca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Mg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K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Na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NO3 (Available N)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46C70-495A-4F61-A392-F87D90721978}"/>
              </a:ext>
            </a:extLst>
          </p:cNvPr>
          <p:cNvSpPr txBox="1"/>
          <p:nvPr/>
        </p:nvSpPr>
        <p:spPr>
          <a:xfrm>
            <a:off x="6406896" y="1309676"/>
            <a:ext cx="1959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GPS Coordinates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Precipitation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Temperature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Min Temperature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Max Temperature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Solar Radiation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FF2AE-116F-4CB2-BE5F-A4C5008CD9BF}"/>
              </a:ext>
            </a:extLst>
          </p:cNvPr>
          <p:cNvSpPr txBox="1"/>
          <p:nvPr/>
        </p:nvSpPr>
        <p:spPr>
          <a:xfrm>
            <a:off x="9052389" y="1309676"/>
            <a:ext cx="2305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Planting Date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Manure Source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Planting Density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Cover Crop Type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Weed Management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Arial"/>
              </a:rPr>
              <a:t>Rotation Length 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C2F4B-4EE7-49A5-AF16-EDC8837A390F}"/>
              </a:ext>
            </a:extLst>
          </p:cNvPr>
          <p:cNvSpPr txBox="1"/>
          <p:nvPr/>
        </p:nvSpPr>
        <p:spPr>
          <a:xfrm>
            <a:off x="6443473" y="1679007"/>
            <a:ext cx="17861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library(daymetr)</a:t>
            </a:r>
          </a:p>
        </p:txBody>
      </p:sp>
    </p:spTree>
    <p:extLst>
      <p:ext uri="{BB962C8B-B14F-4D97-AF65-F5344CB8AC3E}">
        <p14:creationId xmlns:p14="http://schemas.microsoft.com/office/powerpoint/2010/main" val="356833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9F022A-8C15-4E37-829F-534C03803ADA}"/>
              </a:ext>
            </a:extLst>
          </p:cNvPr>
          <p:cNvSpPr txBox="1"/>
          <p:nvPr/>
        </p:nvSpPr>
        <p:spPr>
          <a:xfrm>
            <a:off x="2177504" y="227688"/>
            <a:ext cx="729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9902B-0A88-4560-B7DF-DD41628145A9}"/>
              </a:ext>
            </a:extLst>
          </p:cNvPr>
          <p:cNvSpPr txBox="1"/>
          <p:nvPr/>
        </p:nvSpPr>
        <p:spPr>
          <a:xfrm>
            <a:off x="305897" y="750908"/>
            <a:ext cx="112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variance for the agronomic and grain quality traits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9B6D6-4442-4D9D-A64E-F85B6EEF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20" y="1274128"/>
            <a:ext cx="7403952" cy="47313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98E740-1E39-49C7-9B5A-21588A384F83}"/>
              </a:ext>
            </a:extLst>
          </p:cNvPr>
          <p:cNvSpPr/>
          <p:nvPr/>
        </p:nvSpPr>
        <p:spPr>
          <a:xfrm>
            <a:off x="3054096" y="1408176"/>
            <a:ext cx="1014984" cy="460747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1AD602-C435-46D2-9D4F-E21186DB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08"/>
          <a:stretch/>
        </p:blipFill>
        <p:spPr>
          <a:xfrm>
            <a:off x="6835054" y="714238"/>
            <a:ext cx="4954591" cy="5191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B363-0074-4586-AF56-077AABDBF105}"/>
              </a:ext>
            </a:extLst>
          </p:cNvPr>
          <p:cNvSpPr txBox="1"/>
          <p:nvPr/>
        </p:nvSpPr>
        <p:spPr>
          <a:xfrm>
            <a:off x="1784279" y="158878"/>
            <a:ext cx="7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management practices on grain yield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DFB31C-658D-4446-99E8-A1C27E2108FD}"/>
              </a:ext>
            </a:extLst>
          </p:cNvPr>
          <p:cNvGrpSpPr/>
          <p:nvPr/>
        </p:nvGrpSpPr>
        <p:grpSpPr>
          <a:xfrm>
            <a:off x="112051" y="1108572"/>
            <a:ext cx="6503546" cy="4580138"/>
            <a:chOff x="112052" y="1071996"/>
            <a:chExt cx="6503546" cy="45801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0322F3-4C4A-454D-B8B0-03044E440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3" r="5044" b="6533"/>
            <a:stretch/>
          </p:blipFill>
          <p:spPr bwMode="auto">
            <a:xfrm>
              <a:off x="360725" y="1071996"/>
              <a:ext cx="6254873" cy="4286388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F6B81D-0305-4025-998A-8B3779B307B9}"/>
                </a:ext>
              </a:extLst>
            </p:cNvPr>
            <p:cNvSpPr txBox="1"/>
            <p:nvPr/>
          </p:nvSpPr>
          <p:spPr>
            <a:xfrm>
              <a:off x="2596896" y="5282802"/>
              <a:ext cx="1655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Farmers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6FFDF3-1EDF-4D4B-8D93-4C5CE5F31A16}"/>
                </a:ext>
              </a:extLst>
            </p:cNvPr>
            <p:cNvSpPr txBox="1"/>
            <p:nvPr/>
          </p:nvSpPr>
          <p:spPr>
            <a:xfrm rot="16200000">
              <a:off x="-929972" y="2541638"/>
              <a:ext cx="2453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Grain Yield [tons/acre]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51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246DA4"/>
      </a:dk1>
      <a:lt1>
        <a:srgbClr val="FFFFFF"/>
      </a:lt1>
      <a:dk2>
        <a:srgbClr val="000000"/>
      </a:dk2>
      <a:lt2>
        <a:srgbClr val="FFFFFF"/>
      </a:lt2>
      <a:accent1>
        <a:srgbClr val="40B9D8"/>
      </a:accent1>
      <a:accent2>
        <a:srgbClr val="DE5A26"/>
      </a:accent2>
      <a:accent3>
        <a:srgbClr val="533D33"/>
      </a:accent3>
      <a:accent4>
        <a:srgbClr val="807A77"/>
      </a:accent4>
      <a:accent5>
        <a:srgbClr val="435875"/>
      </a:accent5>
      <a:accent6>
        <a:srgbClr val="EF8107"/>
      </a:accent6>
      <a:hlink>
        <a:srgbClr val="40B9D8"/>
      </a:hlink>
      <a:folHlink>
        <a:srgbClr val="435875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5" ma:contentTypeDescription="Create a new document." ma:contentTypeScope="" ma:versionID="fb2c3e949058d2b0808cd053c4bf4307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61e701cf719dfe069491a84306416bba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EAD8C5-B8EF-4773-9ED2-892B5C5737E1}"/>
</file>

<file path=customXml/itemProps2.xml><?xml version="1.0" encoding="utf-8"?>
<ds:datastoreItem xmlns:ds="http://schemas.openxmlformats.org/officeDocument/2006/customXml" ds:itemID="{0B740A05-FA4A-44CF-88CD-C9028668DE53}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13754</TotalTime>
  <Words>591</Words>
  <Application>Microsoft Office PowerPoint</Application>
  <PresentationFormat>Widescreen</PresentationFormat>
  <Paragraphs>138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Garamond</vt:lpstr>
      <vt:lpstr>Times New Roman</vt:lpstr>
      <vt:lpstr>Univers 55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Ahlers</dc:creator>
  <cp:lastModifiedBy>Mujjabi, Christopher</cp:lastModifiedBy>
  <cp:revision>298</cp:revision>
  <dcterms:created xsi:type="dcterms:W3CDTF">2013-02-11T12:25:11Z</dcterms:created>
  <dcterms:modified xsi:type="dcterms:W3CDTF">2022-12-07T15:58:33Z</dcterms:modified>
</cp:coreProperties>
</file>